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29"/>
  </p:notesMasterIdLst>
  <p:sldIdLst>
    <p:sldId id="256" r:id="rId2"/>
    <p:sldId id="259" r:id="rId3"/>
    <p:sldId id="322" r:id="rId4"/>
    <p:sldId id="288" r:id="rId5"/>
    <p:sldId id="289" r:id="rId6"/>
    <p:sldId id="320" r:id="rId7"/>
    <p:sldId id="321" r:id="rId8"/>
    <p:sldId id="303" r:id="rId9"/>
    <p:sldId id="290" r:id="rId10"/>
    <p:sldId id="324" r:id="rId11"/>
    <p:sldId id="325" r:id="rId12"/>
    <p:sldId id="293" r:id="rId13"/>
    <p:sldId id="295" r:id="rId14"/>
    <p:sldId id="323" r:id="rId15"/>
    <p:sldId id="296" r:id="rId16"/>
    <p:sldId id="297" r:id="rId17"/>
    <p:sldId id="326" r:id="rId18"/>
    <p:sldId id="310" r:id="rId19"/>
    <p:sldId id="304" r:id="rId20"/>
    <p:sldId id="306" r:id="rId21"/>
    <p:sldId id="307" r:id="rId22"/>
    <p:sldId id="308" r:id="rId23"/>
    <p:sldId id="309" r:id="rId24"/>
    <p:sldId id="312" r:id="rId25"/>
    <p:sldId id="316" r:id="rId26"/>
    <p:sldId id="313" r:id="rId27"/>
    <p:sldId id="318" r:id="rId28"/>
  </p:sldIdLst>
  <p:sldSz cx="6059488" cy="342741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69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49"/>
    <p:restoredTop sz="94697"/>
  </p:normalViewPr>
  <p:slideViewPr>
    <p:cSldViewPr snapToGrid="0" snapToObjects="1">
      <p:cViewPr>
        <p:scale>
          <a:sx n="187" d="100"/>
          <a:sy n="187" d="100"/>
        </p:scale>
        <p:origin x="192"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455323" rtl="0" eaLnBrk="1" latinLnBrk="0" hangingPunct="1">
      <a:defRPr sz="598" kern="1200">
        <a:solidFill>
          <a:schemeClr val="tx1"/>
        </a:solidFill>
        <a:latin typeface="+mn-lt"/>
        <a:ea typeface="+mn-ea"/>
        <a:cs typeface="+mn-cs"/>
      </a:defRPr>
    </a:lvl1pPr>
    <a:lvl2pPr marL="227662" algn="l" defTabSz="455323" rtl="0" eaLnBrk="1" latinLnBrk="0" hangingPunct="1">
      <a:defRPr sz="598" kern="1200">
        <a:solidFill>
          <a:schemeClr val="tx1"/>
        </a:solidFill>
        <a:latin typeface="+mn-lt"/>
        <a:ea typeface="+mn-ea"/>
        <a:cs typeface="+mn-cs"/>
      </a:defRPr>
    </a:lvl2pPr>
    <a:lvl3pPr marL="455323" algn="l" defTabSz="455323" rtl="0" eaLnBrk="1" latinLnBrk="0" hangingPunct="1">
      <a:defRPr sz="598" kern="1200">
        <a:solidFill>
          <a:schemeClr val="tx1"/>
        </a:solidFill>
        <a:latin typeface="+mn-lt"/>
        <a:ea typeface="+mn-ea"/>
        <a:cs typeface="+mn-cs"/>
      </a:defRPr>
    </a:lvl3pPr>
    <a:lvl4pPr marL="682985" algn="l" defTabSz="455323" rtl="0" eaLnBrk="1" latinLnBrk="0" hangingPunct="1">
      <a:defRPr sz="598" kern="1200">
        <a:solidFill>
          <a:schemeClr val="tx1"/>
        </a:solidFill>
        <a:latin typeface="+mn-lt"/>
        <a:ea typeface="+mn-ea"/>
        <a:cs typeface="+mn-cs"/>
      </a:defRPr>
    </a:lvl4pPr>
    <a:lvl5pPr marL="910646" algn="l" defTabSz="455323" rtl="0" eaLnBrk="1" latinLnBrk="0" hangingPunct="1">
      <a:defRPr sz="598" kern="1200">
        <a:solidFill>
          <a:schemeClr val="tx1"/>
        </a:solidFill>
        <a:latin typeface="+mn-lt"/>
        <a:ea typeface="+mn-ea"/>
        <a:cs typeface="+mn-cs"/>
      </a:defRPr>
    </a:lvl5pPr>
    <a:lvl6pPr marL="1138308" algn="l" defTabSz="455323" rtl="0" eaLnBrk="1" latinLnBrk="0" hangingPunct="1">
      <a:defRPr sz="598" kern="1200">
        <a:solidFill>
          <a:schemeClr val="tx1"/>
        </a:solidFill>
        <a:latin typeface="+mn-lt"/>
        <a:ea typeface="+mn-ea"/>
        <a:cs typeface="+mn-cs"/>
      </a:defRPr>
    </a:lvl6pPr>
    <a:lvl7pPr marL="1365969" algn="l" defTabSz="455323" rtl="0" eaLnBrk="1" latinLnBrk="0" hangingPunct="1">
      <a:defRPr sz="598" kern="1200">
        <a:solidFill>
          <a:schemeClr val="tx1"/>
        </a:solidFill>
        <a:latin typeface="+mn-lt"/>
        <a:ea typeface="+mn-ea"/>
        <a:cs typeface="+mn-cs"/>
      </a:defRPr>
    </a:lvl7pPr>
    <a:lvl8pPr marL="1593631" algn="l" defTabSz="455323" rtl="0" eaLnBrk="1" latinLnBrk="0" hangingPunct="1">
      <a:defRPr sz="598" kern="1200">
        <a:solidFill>
          <a:schemeClr val="tx1"/>
        </a:solidFill>
        <a:latin typeface="+mn-lt"/>
        <a:ea typeface="+mn-ea"/>
        <a:cs typeface="+mn-cs"/>
      </a:defRPr>
    </a:lvl8pPr>
    <a:lvl9pPr marL="1821292" algn="l" defTabSz="455323" rtl="0" eaLnBrk="1" latinLnBrk="0" hangingPunct="1">
      <a:defRPr sz="59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021633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31" name="Shape 131"/>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277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dirty="0"/>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26815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33797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9161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63300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09997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1311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701675" y="1143000"/>
            <a:ext cx="5454650" cy="30861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fld id="{5A94ECA4-5A84-F245-BD31-9FF684EC54A0}" type="slidenum">
              <a:rPr lang="en-US" smtClean="0"/>
              <a:pPr/>
              <a:t>18</a:t>
            </a:fld>
            <a:endParaRPr lang="en-US" dirty="0"/>
          </a:p>
        </p:txBody>
      </p:sp>
    </p:spTree>
    <p:extLst>
      <p:ext uri="{BB962C8B-B14F-4D97-AF65-F5344CB8AC3E}">
        <p14:creationId xmlns:p14="http://schemas.microsoft.com/office/powerpoint/2010/main" val="20016251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98463" y="685800"/>
            <a:ext cx="6061075"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a:xfrm>
            <a:off x="3884613" y="8685213"/>
            <a:ext cx="2971800" cy="458787"/>
          </a:xfrm>
          <a:prstGeom prst="rect">
            <a:avLst/>
          </a:prstGeom>
        </p:spPr>
        <p:txBody>
          <a:bodyPr/>
          <a:lstStyle/>
          <a:p>
            <a:pPr>
              <a:defRPr/>
            </a:pPr>
            <a:fld id="{C6F16EBC-EF94-DB4A-AFBE-F45077564B24}" type="slidenum">
              <a:rPr lang="fr-FR" smtClean="0">
                <a:solidFill>
                  <a:prstClr val="black"/>
                </a:solidFill>
              </a:rPr>
              <a:pPr>
                <a:defRPr/>
              </a:pPr>
              <a:t>21</a:t>
            </a:fld>
            <a:endParaRPr lang="fr-FR">
              <a:solidFill>
                <a:prstClr val="black"/>
              </a:solidFill>
            </a:endParaRPr>
          </a:p>
        </p:txBody>
      </p:sp>
    </p:spTree>
    <p:extLst>
      <p:ext uri="{BB962C8B-B14F-4D97-AF65-F5344CB8AC3E}">
        <p14:creationId xmlns:p14="http://schemas.microsoft.com/office/powerpoint/2010/main" val="8905646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87595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208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34856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05" name="Shape 105"/>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8735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6440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2506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616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1757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868644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49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24" name="Shape 124"/>
          <p:cNvSpPr>
            <a:spLocks noGrp="1" noRot="1" noChangeAspect="1"/>
          </p:cNvSpPr>
          <p:nvPr>
            <p:ph type="sldImg" idx="2"/>
          </p:nvPr>
        </p:nvSpPr>
        <p:spPr>
          <a:xfrm>
            <a:off x="398463" y="685800"/>
            <a:ext cx="6061075"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522234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NUL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Shape 14"/>
        <p:cNvGrpSpPr/>
        <p:nvPr/>
      </p:nvGrpSpPr>
      <p:grpSpPr>
        <a:xfrm>
          <a:off x="0" y="0"/>
          <a:ext cx="0" cy="0"/>
          <a:chOff x="0" y="0"/>
          <a:chExt cx="0" cy="0"/>
        </a:xfrm>
      </p:grpSpPr>
      <p:sp>
        <p:nvSpPr>
          <p:cNvPr id="15" name="Shape 15"/>
          <p:cNvSpPr/>
          <p:nvPr/>
        </p:nvSpPr>
        <p:spPr>
          <a:xfrm>
            <a:off x="454463" y="673161"/>
            <a:ext cx="5150565" cy="40322"/>
          </a:xfrm>
          <a:prstGeom prst="rect">
            <a:avLst/>
          </a:prstGeom>
          <a:blipFill rotWithShape="1">
            <a:blip r:embed="rId2">
              <a:alphaModFix amt="80000"/>
            </a:blip>
            <a:tile tx="0" ty="-762000" sx="92000" sy="89000" flip="xy" algn="ctr"/>
          </a:blipFill>
          <a:ln>
            <a:noFill/>
          </a:ln>
        </p:spPr>
        <p:txBody>
          <a:bodyPr lIns="45438" tIns="22713" rIns="45438" bIns="22713" anchor="ctr" anchorCtr="0">
            <a:noAutofit/>
          </a:bodyPr>
          <a:lstStyle/>
          <a:p>
            <a:pPr marL="0" marR="0" lvl="0" indent="0" algn="ctr" rtl="0">
              <a:spcBef>
                <a:spcPts val="0"/>
              </a:spcBef>
              <a:buNone/>
            </a:pPr>
            <a:endParaRPr sz="895" b="0" i="0" u="none" strike="noStrike" cap="none">
              <a:solidFill>
                <a:schemeClr val="lt1"/>
              </a:solidFill>
              <a:latin typeface="Rockwell"/>
              <a:ea typeface="Rockwell"/>
              <a:cs typeface="Rockwell"/>
              <a:sym typeface="Rockwell"/>
            </a:endParaRPr>
          </a:p>
        </p:txBody>
      </p:sp>
      <p:sp>
        <p:nvSpPr>
          <p:cNvPr id="16" name="Shape 16"/>
          <p:cNvSpPr/>
          <p:nvPr/>
        </p:nvSpPr>
        <p:spPr>
          <a:xfrm>
            <a:off x="454463" y="2140390"/>
            <a:ext cx="5150565" cy="40322"/>
          </a:xfrm>
          <a:prstGeom prst="rect">
            <a:avLst/>
          </a:prstGeom>
          <a:blipFill rotWithShape="1">
            <a:blip r:embed="rId2">
              <a:alphaModFix amt="80000"/>
            </a:blip>
            <a:tile tx="0" ty="-717550" sx="92000" sy="89000" flip="xy" algn="ctr"/>
          </a:blipFill>
          <a:ln>
            <a:noFill/>
          </a:ln>
        </p:spPr>
        <p:txBody>
          <a:bodyPr lIns="45438" tIns="22713" rIns="45438" bIns="22713" anchor="ctr" anchorCtr="0">
            <a:noAutofit/>
          </a:bodyPr>
          <a:lstStyle/>
          <a:p>
            <a:pPr marL="0" marR="0" lvl="0" indent="0" algn="ctr" rtl="0">
              <a:spcBef>
                <a:spcPts val="0"/>
              </a:spcBef>
              <a:buNone/>
            </a:pPr>
            <a:endParaRPr sz="895" b="0" i="0" u="none" strike="noStrike" cap="none">
              <a:solidFill>
                <a:schemeClr val="lt1"/>
              </a:solidFill>
              <a:latin typeface="Rockwell"/>
              <a:ea typeface="Rockwell"/>
              <a:cs typeface="Rockwell"/>
              <a:sym typeface="Rockwell"/>
            </a:endParaRPr>
          </a:p>
        </p:txBody>
      </p:sp>
      <p:sp>
        <p:nvSpPr>
          <p:cNvPr id="17" name="Shape 17"/>
          <p:cNvSpPr/>
          <p:nvPr/>
        </p:nvSpPr>
        <p:spPr>
          <a:xfrm>
            <a:off x="454463" y="742048"/>
            <a:ext cx="5150565" cy="1370964"/>
          </a:xfrm>
          <a:prstGeom prst="rect">
            <a:avLst/>
          </a:prstGeom>
          <a:blipFill rotWithShape="1">
            <a:blip r:embed="rId2">
              <a:alphaModFix amt="80000"/>
            </a:blip>
            <a:tile tx="0" ty="-704850" sx="92000" sy="89000" flip="xy" algn="ctr"/>
          </a:blipFill>
          <a:ln>
            <a:noFill/>
          </a:ln>
        </p:spPr>
        <p:txBody>
          <a:bodyPr lIns="45438" tIns="22713" rIns="45438" bIns="22713" anchor="ctr" anchorCtr="0">
            <a:noAutofit/>
          </a:bodyPr>
          <a:lstStyle/>
          <a:p>
            <a:pPr marL="0" marR="0" lvl="0" indent="0" algn="ctr" rtl="0">
              <a:spcBef>
                <a:spcPts val="0"/>
              </a:spcBef>
              <a:buNone/>
            </a:pPr>
            <a:endParaRPr sz="895" b="0" i="0" u="none" strike="noStrike" cap="none">
              <a:solidFill>
                <a:schemeClr val="lt1"/>
              </a:solidFill>
              <a:latin typeface="Rockwell"/>
              <a:ea typeface="Rockwell"/>
              <a:cs typeface="Rockwell"/>
              <a:sym typeface="Rockwell"/>
            </a:endParaRPr>
          </a:p>
        </p:txBody>
      </p:sp>
      <p:grpSp>
        <p:nvGrpSpPr>
          <p:cNvPr id="18" name="Shape 18"/>
          <p:cNvGrpSpPr/>
          <p:nvPr/>
        </p:nvGrpSpPr>
        <p:grpSpPr>
          <a:xfrm>
            <a:off x="4794298" y="2052562"/>
            <a:ext cx="605949" cy="456988"/>
            <a:chOff x="9685338" y="4460675"/>
            <a:chExt cx="1080904" cy="1080901"/>
          </a:xfrm>
        </p:grpSpPr>
        <p:sp>
          <p:nvSpPr>
            <p:cNvPr id="19" name="Shape 19"/>
            <p:cNvSpPr/>
            <p:nvPr/>
          </p:nvSpPr>
          <p:spPr>
            <a:xfrm>
              <a:off x="9685338" y="4460675"/>
              <a:ext cx="1080904" cy="1080901"/>
            </a:xfrm>
            <a:prstGeom prst="ellipse">
              <a:avLst/>
            </a:prstGeom>
            <a:blipFill rotWithShape="1">
              <a:blip r:embed="rId3">
                <a:alphaModFix/>
              </a:blip>
              <a:tile tx="0" ty="0" sx="85000" sy="85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Font typeface="Rockwell"/>
                <a:buNone/>
              </a:pPr>
              <a:endParaRPr sz="994" b="1" i="0" u="none" strike="noStrike" cap="none">
                <a:solidFill>
                  <a:srgbClr val="FFFFFF"/>
                </a:solidFill>
                <a:latin typeface="Rokkitt"/>
                <a:ea typeface="Rokkitt"/>
                <a:cs typeface="Rokkitt"/>
                <a:sym typeface="Rokkitt"/>
              </a:endParaRPr>
            </a:p>
          </p:txBody>
        </p:sp>
        <p:sp>
          <p:nvSpPr>
            <p:cNvPr id="20" name="Shape 20"/>
            <p:cNvSpPr/>
            <p:nvPr/>
          </p:nvSpPr>
          <p:spPr>
            <a:xfrm>
              <a:off x="9793428" y="4568764"/>
              <a:ext cx="864722" cy="864722"/>
            </a:xfrm>
            <a:prstGeom prst="ellipse">
              <a:avLst/>
            </a:prstGeom>
            <a:noFill/>
            <a:ln w="254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Rockwell"/>
                <a:buNone/>
              </a:pPr>
              <a:endParaRPr sz="895" b="0" i="0" u="none" strike="noStrike" cap="none">
                <a:solidFill>
                  <a:srgbClr val="FFFFFF"/>
                </a:solidFill>
                <a:latin typeface="Calibri"/>
                <a:ea typeface="Calibri"/>
                <a:cs typeface="Calibri"/>
                <a:sym typeface="Calibri"/>
              </a:endParaRPr>
            </a:p>
          </p:txBody>
        </p:sp>
      </p:grpSp>
      <p:sp>
        <p:nvSpPr>
          <p:cNvPr id="21" name="Shape 21"/>
          <p:cNvSpPr txBox="1">
            <a:spLocks noGrp="1"/>
          </p:cNvSpPr>
          <p:nvPr>
            <p:ph type="ctrTitle"/>
          </p:nvPr>
        </p:nvSpPr>
        <p:spPr>
          <a:xfrm>
            <a:off x="522631" y="715782"/>
            <a:ext cx="5031900" cy="1517201"/>
          </a:xfrm>
          <a:prstGeom prst="rect">
            <a:avLst/>
          </a:prstGeom>
          <a:noFill/>
          <a:ln>
            <a:noFill/>
          </a:ln>
        </p:spPr>
        <p:txBody>
          <a:bodyPr lIns="91425" tIns="91425" rIns="91425" bIns="91425" anchor="ctr" anchorCtr="0"/>
          <a:lstStyle>
            <a:lvl1pPr marL="0" marR="0" lvl="0" indent="0" algn="l" rtl="0">
              <a:lnSpc>
                <a:spcPct val="80000"/>
              </a:lnSpc>
              <a:spcBef>
                <a:spcPts val="0"/>
              </a:spcBef>
              <a:buFont typeface="Rokkitt"/>
              <a:buNone/>
              <a:defRPr sz="3181"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22" name="Shape 22"/>
          <p:cNvSpPr txBox="1">
            <a:spLocks noGrp="1"/>
          </p:cNvSpPr>
          <p:nvPr>
            <p:ph type="subTitle" idx="1"/>
          </p:nvPr>
        </p:nvSpPr>
        <p:spPr>
          <a:xfrm>
            <a:off x="531720" y="2193545"/>
            <a:ext cx="3922003" cy="534676"/>
          </a:xfrm>
          <a:prstGeom prst="rect">
            <a:avLst/>
          </a:prstGeom>
          <a:noFill/>
          <a:ln>
            <a:noFill/>
          </a:ln>
        </p:spPr>
        <p:txBody>
          <a:bodyPr lIns="91425" tIns="91425" rIns="91425" bIns="91425" anchor="t" anchorCtr="0"/>
          <a:lstStyle>
            <a:lvl1pPr marL="0" marR="0" lvl="0" indent="0" algn="l" rtl="0">
              <a:lnSpc>
                <a:spcPct val="90000"/>
              </a:lnSpc>
              <a:spcBef>
                <a:spcPts val="596"/>
              </a:spcBef>
              <a:buClr>
                <a:srgbClr val="9E3611"/>
              </a:buClr>
              <a:buFont typeface="Noto Sans Symbols"/>
              <a:buNone/>
              <a:defRPr sz="895" b="0" i="0" u="none" strike="noStrike" cap="none">
                <a:solidFill>
                  <a:schemeClr val="dk1"/>
                </a:solidFill>
                <a:latin typeface="Rockwell"/>
                <a:ea typeface="Rockwell"/>
                <a:cs typeface="Rockwell"/>
                <a:sym typeface="Rockwell"/>
              </a:defRPr>
            </a:lvl1pPr>
            <a:lvl2pPr marL="227220" marR="0" lvl="1" indent="0" algn="ctr" rtl="0">
              <a:lnSpc>
                <a:spcPct val="90000"/>
              </a:lnSpc>
              <a:spcBef>
                <a:spcPts val="199"/>
              </a:spcBef>
              <a:spcAft>
                <a:spcPts val="100"/>
              </a:spcAft>
              <a:buClr>
                <a:srgbClr val="9E3611"/>
              </a:buClr>
              <a:buFont typeface="Noto Sans Symbols"/>
              <a:buNone/>
              <a:defRPr sz="1392" b="0" i="0" u="none" strike="noStrike" cap="none">
                <a:solidFill>
                  <a:schemeClr val="dk1"/>
                </a:solidFill>
                <a:latin typeface="Rockwell"/>
                <a:ea typeface="Rockwell"/>
                <a:cs typeface="Rockwell"/>
                <a:sym typeface="Rockwell"/>
              </a:defRPr>
            </a:lvl2pPr>
            <a:lvl3pPr marL="454441" marR="0" lvl="2" indent="0" algn="ctr" rtl="0">
              <a:lnSpc>
                <a:spcPct val="90000"/>
              </a:lnSpc>
              <a:spcBef>
                <a:spcPts val="199"/>
              </a:spcBef>
              <a:spcAft>
                <a:spcPts val="100"/>
              </a:spcAft>
              <a:buClr>
                <a:srgbClr val="9E3611"/>
              </a:buClr>
              <a:buFont typeface="Noto Sans Symbols"/>
              <a:buNone/>
              <a:defRPr sz="1193" b="0" i="0" u="none" strike="noStrike" cap="none">
                <a:solidFill>
                  <a:schemeClr val="dk1"/>
                </a:solidFill>
                <a:latin typeface="Rockwell"/>
                <a:ea typeface="Rockwell"/>
                <a:cs typeface="Rockwell"/>
                <a:sym typeface="Rockwell"/>
              </a:defRPr>
            </a:lvl3pPr>
            <a:lvl4pPr marL="681662" marR="0" lvl="3" indent="0" algn="ctr"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4pPr>
            <a:lvl5pPr marL="908883" marR="0" lvl="4" indent="0" algn="ctr"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5pPr>
            <a:lvl6pPr marL="1136104" marR="0" lvl="5" indent="0" algn="ctr"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6pPr>
            <a:lvl7pPr marL="1363325" marR="0" lvl="6" indent="0" algn="ctr"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7pPr>
            <a:lvl8pPr marL="1590545" marR="0" lvl="7" indent="0" algn="ctr"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8pPr>
            <a:lvl9pPr marL="1817766" marR="0" lvl="8" indent="0" algn="ctr"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9pPr>
          </a:lstStyle>
          <a:p>
            <a:endParaRPr/>
          </a:p>
        </p:txBody>
      </p:sp>
      <p:sp>
        <p:nvSpPr>
          <p:cNvPr id="23" name="Shape 23"/>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24" name="Shape 24"/>
          <p:cNvSpPr txBox="1">
            <a:spLocks noGrp="1"/>
          </p:cNvSpPr>
          <p:nvPr>
            <p:ph type="ftr" idx="11"/>
          </p:nvPr>
        </p:nvSpPr>
        <p:spPr>
          <a:xfrm>
            <a:off x="538624"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25" name="Shape 25"/>
          <p:cNvSpPr txBox="1">
            <a:spLocks noGrp="1"/>
          </p:cNvSpPr>
          <p:nvPr>
            <p:ph type="sldNum" idx="12"/>
          </p:nvPr>
        </p:nvSpPr>
        <p:spPr>
          <a:xfrm>
            <a:off x="4800594" y="2112620"/>
            <a:ext cx="593358" cy="319891"/>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1392" b="1" smtClean="0">
                <a:solidFill>
                  <a:srgbClr val="FFFFFF"/>
                </a:solidFill>
                <a:latin typeface="Rockwell"/>
                <a:ea typeface="Rockwell"/>
                <a:cs typeface="Rockwell"/>
                <a:sym typeface="Rockwell"/>
              </a:rPr>
              <a:pPr algn="ctr">
                <a:buSzPct val="25000"/>
              </a:pPr>
              <a:t>‹#›</a:t>
            </a:fld>
            <a:endParaRPr lang="fr-FR" sz="1392" b="1">
              <a:solidFill>
                <a:srgbClr val="FFFFFF"/>
              </a:solidFill>
              <a:latin typeface="Rockwell"/>
              <a:ea typeface="Rockwell"/>
              <a:cs typeface="Rockwell"/>
              <a:sym typeface="Rockwe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1722098" y="182087"/>
            <a:ext cx="4034416" cy="504549"/>
          </a:xfrm>
          <a:prstGeom prst="rect">
            <a:avLst/>
          </a:prstGeom>
        </p:spPr>
        <p:txBody>
          <a:bodyPr/>
          <a:lstStyle>
            <a:lvl1pPr algn="l">
              <a:defRPr sz="1789" b="1">
                <a:latin typeface="Helvetica"/>
                <a:cs typeface="Helvetica"/>
              </a:defRPr>
            </a:lvl1pPr>
          </a:lstStyle>
          <a:p>
            <a:r>
              <a:rPr lang="en-US" dirty="0" smtClean="0"/>
              <a:t>CLICK TO EDIT MASTER TITLE STYLE</a:t>
            </a:r>
            <a:endParaRPr lang="en-US" dirty="0"/>
          </a:p>
        </p:txBody>
      </p:sp>
      <p:sp>
        <p:nvSpPr>
          <p:cNvPr id="5" name="Text Placeholder 2"/>
          <p:cNvSpPr>
            <a:spLocks noGrp="1"/>
          </p:cNvSpPr>
          <p:nvPr>
            <p:ph idx="1"/>
          </p:nvPr>
        </p:nvSpPr>
        <p:spPr>
          <a:xfrm>
            <a:off x="1722099" y="1088359"/>
            <a:ext cx="4034415" cy="1898136"/>
          </a:xfrm>
          <a:prstGeom prst="rect">
            <a:avLst/>
          </a:prstGeom>
        </p:spPr>
        <p:txBody>
          <a:bodyPr rtlCol="0">
            <a:normAutofit/>
          </a:bodyPr>
          <a:lstStyle>
            <a:lvl1pPr>
              <a:defRPr sz="1193"/>
            </a:lvl1pPr>
            <a:lvl2pPr>
              <a:defRPr sz="994"/>
            </a:lvl2pPr>
          </a:lstStyle>
          <a:p>
            <a:pPr lvl="0"/>
            <a:r>
              <a:rPr lang="fr-FR" smtClean="0"/>
              <a:t>Cliquez pour modifier les styles du texte du masque</a:t>
            </a:r>
          </a:p>
          <a:p>
            <a:pPr lvl="1"/>
            <a:r>
              <a:rPr lang="fr-FR" smtClean="0"/>
              <a:t>Deuxième niveau</a:t>
            </a:r>
          </a:p>
        </p:txBody>
      </p:sp>
      <p:pic>
        <p:nvPicPr>
          <p:cNvPr id="7" name="Image 6" descr="EB001150.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846157" y="3229417"/>
            <a:ext cx="1043240" cy="119861"/>
          </a:xfrm>
          <a:prstGeom prst="rect">
            <a:avLst/>
          </a:prstGeom>
        </p:spPr>
      </p:pic>
    </p:spTree>
    <p:extLst>
      <p:ext uri="{BB962C8B-B14F-4D97-AF65-F5344CB8AC3E}">
        <p14:creationId xmlns:p14="http://schemas.microsoft.com/office/powerpoint/2010/main" val="178440444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ransition Slide 6">
    <p:spTree>
      <p:nvGrpSpPr>
        <p:cNvPr id="1" name=""/>
        <p:cNvGrpSpPr/>
        <p:nvPr/>
      </p:nvGrpSpPr>
      <p:grpSpPr>
        <a:xfrm>
          <a:off x="0" y="0"/>
          <a:ext cx="0" cy="0"/>
          <a:chOff x="0" y="0"/>
          <a:chExt cx="0" cy="0"/>
        </a:xfrm>
      </p:grpSpPr>
      <p:sp>
        <p:nvSpPr>
          <p:cNvPr id="3" name="Title Placeholder 1"/>
          <p:cNvSpPr>
            <a:spLocks noGrp="1"/>
          </p:cNvSpPr>
          <p:nvPr>
            <p:ph type="title" hasCustomPrompt="1"/>
          </p:nvPr>
        </p:nvSpPr>
        <p:spPr>
          <a:xfrm>
            <a:off x="240280" y="731314"/>
            <a:ext cx="4434183" cy="1524507"/>
          </a:xfrm>
          <a:prstGeom prst="rect">
            <a:avLst/>
          </a:prstGeom>
        </p:spPr>
        <p:txBody>
          <a:bodyPr vert="horz" lIns="68022" tIns="34010" rIns="68022" bIns="34010" rtlCol="0" anchor="ctr">
            <a:normAutofit/>
          </a:bodyPr>
          <a:lstStyle/>
          <a:p>
            <a:r>
              <a:rPr lang="en-US" dirty="0" smtClean="0"/>
              <a:t>Click to edit </a:t>
            </a:r>
            <a:br>
              <a:rPr lang="en-US" dirty="0" smtClean="0"/>
            </a:br>
            <a:r>
              <a:rPr lang="en-US" dirty="0" smtClean="0"/>
              <a:t>transition title</a:t>
            </a:r>
            <a:endParaRPr lang="en-US" dirty="0"/>
          </a:p>
        </p:txBody>
      </p:sp>
    </p:spTree>
    <p:extLst>
      <p:ext uri="{BB962C8B-B14F-4D97-AF65-F5344CB8AC3E}">
        <p14:creationId xmlns:p14="http://schemas.microsoft.com/office/powerpoint/2010/main" val="578615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454463" y="242204"/>
            <a:ext cx="5150565" cy="804300"/>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2087"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28" name="Shape 28"/>
          <p:cNvSpPr txBox="1">
            <a:spLocks noGrp="1"/>
          </p:cNvSpPr>
          <p:nvPr>
            <p:ph type="body" idx="1"/>
          </p:nvPr>
        </p:nvSpPr>
        <p:spPr>
          <a:xfrm>
            <a:off x="454463" y="1060214"/>
            <a:ext cx="5150565" cy="2024458"/>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690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6pPr>
            <a:lvl7pPr marL="944268" marR="0" lvl="6" indent="-7451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7pPr>
            <a:lvl8pPr marL="1093363" marR="0" lvl="7" indent="-72132"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8pPr>
            <a:lvl9pPr marL="1242458" marR="0" lvl="8" indent="-7605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9pPr>
          </a:lstStyle>
          <a:p>
            <a:endParaRPr/>
          </a:p>
        </p:txBody>
      </p:sp>
      <p:sp>
        <p:nvSpPr>
          <p:cNvPr id="29" name="Shape 29"/>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30" name="Shape 30"/>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31" name="Shape 31"/>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picTx">
  <p:cSld name="Image avec légende">
    <p:spTree>
      <p:nvGrpSpPr>
        <p:cNvPr id="1" name="Shape 32"/>
        <p:cNvGrpSpPr/>
        <p:nvPr/>
      </p:nvGrpSpPr>
      <p:grpSpPr>
        <a:xfrm>
          <a:off x="0" y="0"/>
          <a:ext cx="0" cy="0"/>
          <a:chOff x="0" y="0"/>
          <a:chExt cx="0" cy="0"/>
        </a:xfrm>
      </p:grpSpPr>
      <p:sp>
        <p:nvSpPr>
          <p:cNvPr id="33" name="Shape 33"/>
          <p:cNvSpPr/>
          <p:nvPr/>
        </p:nvSpPr>
        <p:spPr>
          <a:xfrm>
            <a:off x="4127003" y="1"/>
            <a:ext cx="1932486" cy="3427412"/>
          </a:xfrm>
          <a:prstGeom prst="rect">
            <a:avLst/>
          </a:prstGeom>
          <a:blipFill rotWithShape="1">
            <a:blip r:embed="rId2">
              <a:alphaModFix amt="60000"/>
            </a:blip>
            <a:tile tx="0" ty="-704850" sx="92000" sy="89000" flip="xy" algn="ctr"/>
          </a:blipFill>
          <a:ln>
            <a:noFill/>
          </a:ln>
        </p:spPr>
        <p:txBody>
          <a:bodyPr lIns="45438" tIns="22713" rIns="45438" bIns="22713" anchor="ctr" anchorCtr="0">
            <a:noAutofit/>
          </a:bodyPr>
          <a:lstStyle/>
          <a:p>
            <a:pPr marL="0" marR="0" lvl="0" indent="0" algn="ctr" rtl="0">
              <a:spcBef>
                <a:spcPts val="0"/>
              </a:spcBef>
              <a:buNone/>
            </a:pPr>
            <a:endParaRPr sz="895" b="0" i="0" u="none" strike="noStrike" cap="none">
              <a:solidFill>
                <a:schemeClr val="lt1"/>
              </a:solidFill>
              <a:latin typeface="Rockwell"/>
              <a:ea typeface="Rockwell"/>
              <a:cs typeface="Rockwell"/>
              <a:sym typeface="Rockwell"/>
            </a:endParaRPr>
          </a:p>
        </p:txBody>
      </p:sp>
      <p:sp>
        <p:nvSpPr>
          <p:cNvPr id="34" name="Shape 34"/>
          <p:cNvSpPr txBox="1">
            <a:spLocks noGrp="1"/>
          </p:cNvSpPr>
          <p:nvPr>
            <p:ph type="title"/>
          </p:nvPr>
        </p:nvSpPr>
        <p:spPr>
          <a:xfrm>
            <a:off x="4249216" y="342743"/>
            <a:ext cx="1590616" cy="868277"/>
          </a:xfrm>
          <a:prstGeom prst="rect">
            <a:avLst/>
          </a:prstGeom>
          <a:noFill/>
          <a:ln>
            <a:noFill/>
          </a:ln>
        </p:spPr>
        <p:txBody>
          <a:bodyPr lIns="91425" tIns="91425" rIns="91425" bIns="91425" anchor="b" anchorCtr="0"/>
          <a:lstStyle>
            <a:lvl1pPr marL="0" marR="0" lvl="0" indent="0" algn="l" rtl="0">
              <a:lnSpc>
                <a:spcPct val="90000"/>
              </a:lnSpc>
              <a:spcBef>
                <a:spcPts val="0"/>
              </a:spcBef>
              <a:buFont typeface="Rokkitt"/>
              <a:buNone/>
              <a:defRPr sz="1392"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35" name="Shape 35"/>
          <p:cNvSpPr>
            <a:spLocks noGrp="1"/>
          </p:cNvSpPr>
          <p:nvPr>
            <p:ph type="pic" idx="2"/>
          </p:nvPr>
        </p:nvSpPr>
        <p:spPr>
          <a:xfrm>
            <a:off x="1" y="0"/>
            <a:ext cx="4127002" cy="3427413"/>
          </a:xfrm>
          <a:prstGeom prst="rect">
            <a:avLst/>
          </a:prstGeom>
          <a:solidFill>
            <a:srgbClr val="E1DFDF"/>
          </a:solidFill>
          <a:ln>
            <a:noFill/>
          </a:ln>
        </p:spPr>
        <p:txBody>
          <a:bodyPr lIns="91425" tIns="91425" rIns="91425" bIns="91425" anchor="t" anchorCtr="0"/>
          <a:lstStyle>
            <a:lvl1pPr marL="0" marR="0" lvl="0" indent="0" algn="l" rtl="0">
              <a:lnSpc>
                <a:spcPct val="90000"/>
              </a:lnSpc>
              <a:spcBef>
                <a:spcPts val="596"/>
              </a:spcBef>
              <a:buClr>
                <a:srgbClr val="9E3611"/>
              </a:buClr>
              <a:buFont typeface="Noto Sans Symbols"/>
              <a:buNone/>
              <a:defRPr sz="1590" b="0" i="0" u="none" strike="noStrike" cap="none">
                <a:solidFill>
                  <a:schemeClr val="dk1"/>
                </a:solidFill>
                <a:latin typeface="Rockwell"/>
                <a:ea typeface="Rockwell"/>
                <a:cs typeface="Rockwell"/>
                <a:sym typeface="Rockwell"/>
              </a:defRPr>
            </a:lvl1pPr>
            <a:lvl2pPr marL="227220" marR="0" lvl="1" indent="0" algn="l" rtl="0">
              <a:lnSpc>
                <a:spcPct val="90000"/>
              </a:lnSpc>
              <a:spcBef>
                <a:spcPts val="199"/>
              </a:spcBef>
              <a:spcAft>
                <a:spcPts val="100"/>
              </a:spcAft>
              <a:buClr>
                <a:srgbClr val="9E3611"/>
              </a:buClr>
              <a:buFont typeface="Noto Sans Symbols"/>
              <a:buNone/>
              <a:defRPr sz="1392" b="0" i="0" u="none" strike="noStrike" cap="none">
                <a:solidFill>
                  <a:schemeClr val="dk1"/>
                </a:solidFill>
                <a:latin typeface="Rockwell"/>
                <a:ea typeface="Rockwell"/>
                <a:cs typeface="Rockwell"/>
                <a:sym typeface="Rockwell"/>
              </a:defRPr>
            </a:lvl2pPr>
            <a:lvl3pPr marL="454441" marR="0" lvl="2" indent="0" algn="l" rtl="0">
              <a:lnSpc>
                <a:spcPct val="90000"/>
              </a:lnSpc>
              <a:spcBef>
                <a:spcPts val="199"/>
              </a:spcBef>
              <a:spcAft>
                <a:spcPts val="100"/>
              </a:spcAft>
              <a:buClr>
                <a:srgbClr val="9E3611"/>
              </a:buClr>
              <a:buFont typeface="Noto Sans Symbols"/>
              <a:buNone/>
              <a:defRPr sz="1193" b="0" i="0" u="none" strike="noStrike" cap="none">
                <a:solidFill>
                  <a:schemeClr val="dk1"/>
                </a:solidFill>
                <a:latin typeface="Rockwell"/>
                <a:ea typeface="Rockwell"/>
                <a:cs typeface="Rockwell"/>
                <a:sym typeface="Rockwell"/>
              </a:defRPr>
            </a:lvl3pPr>
            <a:lvl4pPr marL="681662" marR="0" lvl="3" indent="0" algn="l"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4pPr>
            <a:lvl5pPr marL="908883" marR="0" lvl="4" indent="0" algn="l"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5pPr>
            <a:lvl6pPr marL="1136104" marR="0" lvl="5" indent="0" algn="l"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6pPr>
            <a:lvl7pPr marL="1363325" marR="0" lvl="6" indent="0" algn="l"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7pPr>
            <a:lvl8pPr marL="1590545" marR="0" lvl="7" indent="0" algn="l"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8pPr>
            <a:lvl9pPr marL="1817766" marR="0" lvl="8" indent="0" algn="l" rtl="0">
              <a:lnSpc>
                <a:spcPct val="90000"/>
              </a:lnSpc>
              <a:spcBef>
                <a:spcPts val="199"/>
              </a:spcBef>
              <a:spcAft>
                <a:spcPts val="100"/>
              </a:spcAft>
              <a:buClr>
                <a:srgbClr val="9E3611"/>
              </a:buClr>
              <a:buFont typeface="Noto Sans Symbols"/>
              <a:buNone/>
              <a:defRPr sz="994" b="0" i="0" u="none" strike="noStrike" cap="none">
                <a:solidFill>
                  <a:schemeClr val="dk1"/>
                </a:solidFill>
                <a:latin typeface="Rockwell"/>
                <a:ea typeface="Rockwell"/>
                <a:cs typeface="Rockwell"/>
                <a:sym typeface="Rockwell"/>
              </a:defRPr>
            </a:lvl9pPr>
          </a:lstStyle>
          <a:p>
            <a:endParaRPr/>
          </a:p>
        </p:txBody>
      </p:sp>
      <p:sp>
        <p:nvSpPr>
          <p:cNvPr id="36" name="Shape 36"/>
          <p:cNvSpPr txBox="1">
            <a:spLocks noGrp="1"/>
          </p:cNvSpPr>
          <p:nvPr>
            <p:ph type="body" idx="1"/>
          </p:nvPr>
        </p:nvSpPr>
        <p:spPr>
          <a:xfrm>
            <a:off x="4249216" y="1211019"/>
            <a:ext cx="1590616" cy="1645158"/>
          </a:xfrm>
          <a:prstGeom prst="rect">
            <a:avLst/>
          </a:prstGeom>
          <a:noFill/>
          <a:ln>
            <a:noFill/>
          </a:ln>
        </p:spPr>
        <p:txBody>
          <a:bodyPr lIns="91425" tIns="91425" rIns="91425" bIns="91425" anchor="t" anchorCtr="0"/>
          <a:lstStyle>
            <a:lvl1pPr marL="0" marR="0" lvl="0" indent="0" algn="l" rtl="0">
              <a:lnSpc>
                <a:spcPct val="100000"/>
              </a:lnSpc>
              <a:spcBef>
                <a:spcPts val="497"/>
              </a:spcBef>
              <a:buClr>
                <a:srgbClr val="9E3611"/>
              </a:buClr>
              <a:buFont typeface="Noto Sans Symbols"/>
              <a:buNone/>
              <a:defRPr sz="671" b="0" i="0" u="none" strike="noStrike" cap="none">
                <a:solidFill>
                  <a:srgbClr val="69240B"/>
                </a:solidFill>
                <a:latin typeface="Rockwell"/>
                <a:ea typeface="Rockwell"/>
                <a:cs typeface="Rockwell"/>
                <a:sym typeface="Rockwell"/>
              </a:defRPr>
            </a:lvl1pPr>
            <a:lvl2pPr marL="227220" marR="0" lvl="1" indent="0" algn="l" rtl="0">
              <a:lnSpc>
                <a:spcPct val="90000"/>
              </a:lnSpc>
              <a:spcBef>
                <a:spcPts val="199"/>
              </a:spcBef>
              <a:spcAft>
                <a:spcPts val="100"/>
              </a:spcAft>
              <a:buClr>
                <a:srgbClr val="9E3611"/>
              </a:buClr>
              <a:buFont typeface="Noto Sans Symbols"/>
              <a:buNone/>
              <a:defRPr sz="596" b="0" i="0" u="none" strike="noStrike" cap="none">
                <a:solidFill>
                  <a:schemeClr val="dk1"/>
                </a:solidFill>
                <a:latin typeface="Rockwell"/>
                <a:ea typeface="Rockwell"/>
                <a:cs typeface="Rockwell"/>
                <a:sym typeface="Rockwell"/>
              </a:defRPr>
            </a:lvl2pPr>
            <a:lvl3pPr marL="454441" marR="0" lvl="2" indent="0" algn="l" rtl="0">
              <a:lnSpc>
                <a:spcPct val="90000"/>
              </a:lnSpc>
              <a:spcBef>
                <a:spcPts val="199"/>
              </a:spcBef>
              <a:spcAft>
                <a:spcPts val="100"/>
              </a:spcAft>
              <a:buClr>
                <a:srgbClr val="9E3611"/>
              </a:buClr>
              <a:buFont typeface="Noto Sans Symbols"/>
              <a:buNone/>
              <a:defRPr sz="497" b="0" i="0" u="none" strike="noStrike" cap="none">
                <a:solidFill>
                  <a:schemeClr val="dk1"/>
                </a:solidFill>
                <a:latin typeface="Rockwell"/>
                <a:ea typeface="Rockwell"/>
                <a:cs typeface="Rockwell"/>
                <a:sym typeface="Rockwell"/>
              </a:defRPr>
            </a:lvl3pPr>
            <a:lvl4pPr marL="681662" marR="0" lvl="3"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4pPr>
            <a:lvl5pPr marL="908883" marR="0" lvl="4"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5pPr>
            <a:lvl6pPr marL="1136104" marR="0" lvl="5"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6pPr>
            <a:lvl7pPr marL="1363325" marR="0" lvl="6"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7pPr>
            <a:lvl8pPr marL="1590545" marR="0" lvl="7"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8pPr>
            <a:lvl9pPr marL="1817766" marR="0" lvl="8"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9pPr>
          </a:lstStyle>
          <a:p>
            <a:endParaRPr/>
          </a:p>
        </p:txBody>
      </p:sp>
      <p:grpSp>
        <p:nvGrpSpPr>
          <p:cNvPr id="37" name="Shape 37"/>
          <p:cNvGrpSpPr/>
          <p:nvPr/>
        </p:nvGrpSpPr>
        <p:grpSpPr>
          <a:xfrm>
            <a:off x="5647745" y="3126182"/>
            <a:ext cx="260558" cy="196505"/>
            <a:chOff x="8532189" y="5068823"/>
            <a:chExt cx="393191" cy="393191"/>
          </a:xfrm>
        </p:grpSpPr>
        <p:sp>
          <p:nvSpPr>
            <p:cNvPr id="38" name="Shape 38"/>
            <p:cNvSpPr/>
            <p:nvPr/>
          </p:nvSpPr>
          <p:spPr>
            <a:xfrm>
              <a:off x="8532189" y="5068823"/>
              <a:ext cx="393191" cy="393191"/>
            </a:xfrm>
            <a:prstGeom prst="ellipse">
              <a:avLst/>
            </a:prstGeom>
            <a:blipFill rotWithShape="1">
              <a:blip r:embed="rId3">
                <a:alphaModFix/>
              </a:blip>
              <a:tile tx="50800" ty="0" sx="85000" sy="85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Font typeface="Rockwell"/>
                <a:buNone/>
              </a:pPr>
              <a:endParaRPr sz="994" b="1" i="0" u="none" strike="noStrike" cap="none">
                <a:solidFill>
                  <a:srgbClr val="FFFFFF"/>
                </a:solidFill>
                <a:latin typeface="Rokkitt"/>
                <a:ea typeface="Rokkitt"/>
                <a:cs typeface="Rokkitt"/>
                <a:sym typeface="Rokkitt"/>
              </a:endParaRPr>
            </a:p>
          </p:txBody>
        </p:sp>
        <p:sp>
          <p:nvSpPr>
            <p:cNvPr id="39" name="Shape 39"/>
            <p:cNvSpPr/>
            <p:nvPr/>
          </p:nvSpPr>
          <p:spPr>
            <a:xfrm>
              <a:off x="8568765" y="5105400"/>
              <a:ext cx="320038" cy="320039"/>
            </a:xfrm>
            <a:prstGeom prst="ellipse">
              <a:avLst/>
            </a:prstGeom>
            <a:no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Rockwell"/>
                <a:buNone/>
              </a:pPr>
              <a:endParaRPr sz="895" b="0" i="0" u="none" strike="noStrike" cap="none">
                <a:solidFill>
                  <a:srgbClr val="FFFFFF"/>
                </a:solidFill>
                <a:latin typeface="Calibri"/>
                <a:ea typeface="Calibri"/>
                <a:cs typeface="Calibri"/>
                <a:sym typeface="Calibri"/>
              </a:endParaRPr>
            </a:p>
          </p:txBody>
        </p:sp>
      </p:grpSp>
      <p:sp>
        <p:nvSpPr>
          <p:cNvPr id="40" name="Shape 40"/>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41" name="Shape 41"/>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
        <p:nvSpPr>
          <p:cNvPr id="42" name="Shape 42"/>
          <p:cNvSpPr/>
          <p:nvPr/>
        </p:nvSpPr>
        <p:spPr>
          <a:xfrm>
            <a:off x="921042" y="161468"/>
            <a:ext cx="278736" cy="210215"/>
          </a:xfrm>
          <a:prstGeom prst="ellipse">
            <a:avLst/>
          </a:prstGeom>
          <a:solidFill>
            <a:srgbClr val="FFFFFF"/>
          </a:solidFill>
          <a:ln w="50800" cap="rnd" cmpd="dbl">
            <a:solidFill>
              <a:srgbClr val="8E7C5D"/>
            </a:solidFill>
            <a:prstDash val="solid"/>
            <a:round/>
            <a:headEnd type="none" w="med" len="med"/>
            <a:tailEnd type="none" w="med" len="med"/>
          </a:ln>
        </p:spPr>
        <p:txBody>
          <a:bodyPr lIns="45438" tIns="22713" rIns="45438" bIns="22713" anchor="ctr" anchorCtr="0">
            <a:noAutofit/>
          </a:bodyPr>
          <a:lstStyle/>
          <a:p>
            <a:pPr marL="0" marR="0" lvl="0" indent="0" algn="ctr" rtl="0">
              <a:spcBef>
                <a:spcPts val="0"/>
              </a:spcBef>
              <a:buNone/>
            </a:pPr>
            <a:endParaRPr sz="895" b="0" i="0" u="none" strike="noStrike" cap="none">
              <a:solidFill>
                <a:schemeClr val="lt1"/>
              </a:solidFill>
              <a:latin typeface="Rockwell"/>
              <a:ea typeface="Rockwell"/>
              <a:cs typeface="Rockwell"/>
              <a:sym typeface="Rockwe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Deux contenu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54463" y="242204"/>
            <a:ext cx="5150565" cy="804300"/>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2087"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56" name="Shape 56"/>
          <p:cNvSpPr txBox="1">
            <a:spLocks noGrp="1"/>
          </p:cNvSpPr>
          <p:nvPr>
            <p:ph type="body" idx="1"/>
          </p:nvPr>
        </p:nvSpPr>
        <p:spPr>
          <a:xfrm>
            <a:off x="454462" y="1096771"/>
            <a:ext cx="2423795" cy="1987900"/>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1539"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6pPr>
            <a:lvl7pPr marL="944268" marR="0" lvl="6" indent="-69153"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7pPr>
            <a:lvl8pPr marL="1093363" marR="0" lvl="7" indent="-66767"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8pPr>
            <a:lvl9pPr marL="1242458" marR="0" lvl="8" indent="-70694"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9pPr>
          </a:lstStyle>
          <a:p>
            <a:endParaRPr/>
          </a:p>
        </p:txBody>
      </p:sp>
      <p:sp>
        <p:nvSpPr>
          <p:cNvPr id="57" name="Shape 57"/>
          <p:cNvSpPr txBox="1">
            <a:spLocks noGrp="1"/>
          </p:cNvSpPr>
          <p:nvPr>
            <p:ph type="body" idx="2"/>
          </p:nvPr>
        </p:nvSpPr>
        <p:spPr>
          <a:xfrm>
            <a:off x="3175676" y="1096771"/>
            <a:ext cx="2423795" cy="1987900"/>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1539"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6pPr>
            <a:lvl7pPr marL="944268" marR="0" lvl="6" indent="-69153"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7pPr>
            <a:lvl8pPr marL="1093363" marR="0" lvl="7" indent="-66767"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8pPr>
            <a:lvl9pPr marL="1242458" marR="0" lvl="8" indent="-70694"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9pPr>
          </a:lstStyle>
          <a:p>
            <a:endParaRPr/>
          </a:p>
        </p:txBody>
      </p:sp>
      <p:sp>
        <p:nvSpPr>
          <p:cNvPr id="58" name="Shape 58"/>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59" name="Shape 59"/>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60" name="Shape 60"/>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omparaison">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454462" y="1023655"/>
            <a:ext cx="2423795" cy="319891"/>
          </a:xfrm>
          <a:prstGeom prst="rect">
            <a:avLst/>
          </a:prstGeom>
          <a:noFill/>
          <a:ln>
            <a:noFill/>
          </a:ln>
        </p:spPr>
        <p:txBody>
          <a:bodyPr lIns="91425" tIns="91425" rIns="91425" bIns="91425" anchor="ctr" anchorCtr="0"/>
          <a:lstStyle>
            <a:lvl1pPr marL="0" marR="0" lvl="0" indent="0" algn="l" rtl="0">
              <a:lnSpc>
                <a:spcPct val="90000"/>
              </a:lnSpc>
              <a:spcBef>
                <a:spcPts val="596"/>
              </a:spcBef>
              <a:buClr>
                <a:srgbClr val="9E3611"/>
              </a:buClr>
              <a:buFont typeface="Noto Sans Symbols"/>
              <a:buNone/>
              <a:defRPr sz="994" b="1" i="0" u="none" strike="noStrike" cap="none">
                <a:solidFill>
                  <a:srgbClr val="9E3611"/>
                </a:solidFill>
                <a:latin typeface="Rockwell"/>
                <a:ea typeface="Rockwell"/>
                <a:cs typeface="Rockwell"/>
                <a:sym typeface="Rockwell"/>
              </a:defRPr>
            </a:lvl1pPr>
            <a:lvl2pPr marL="227220" marR="0" lvl="1" indent="0" algn="l" rtl="0">
              <a:lnSpc>
                <a:spcPct val="90000"/>
              </a:lnSpc>
              <a:spcBef>
                <a:spcPts val="199"/>
              </a:spcBef>
              <a:spcAft>
                <a:spcPts val="100"/>
              </a:spcAft>
              <a:buClr>
                <a:srgbClr val="9E3611"/>
              </a:buClr>
              <a:buFont typeface="Noto Sans Symbols"/>
              <a:buNone/>
              <a:defRPr sz="994" b="1" i="0" u="none" strike="noStrike" cap="none">
                <a:solidFill>
                  <a:schemeClr val="dk1"/>
                </a:solidFill>
                <a:latin typeface="Rockwell"/>
                <a:ea typeface="Rockwell"/>
                <a:cs typeface="Rockwell"/>
                <a:sym typeface="Rockwell"/>
              </a:defRPr>
            </a:lvl2pPr>
            <a:lvl3pPr marL="454441" marR="0" lvl="2" indent="0" algn="l" rtl="0">
              <a:lnSpc>
                <a:spcPct val="90000"/>
              </a:lnSpc>
              <a:spcBef>
                <a:spcPts val="199"/>
              </a:spcBef>
              <a:spcAft>
                <a:spcPts val="100"/>
              </a:spcAft>
              <a:buClr>
                <a:srgbClr val="9E3611"/>
              </a:buClr>
              <a:buFont typeface="Noto Sans Symbols"/>
              <a:buNone/>
              <a:defRPr sz="895" b="1" i="0" u="none" strike="noStrike" cap="none">
                <a:solidFill>
                  <a:schemeClr val="dk1"/>
                </a:solidFill>
                <a:latin typeface="Rockwell"/>
                <a:ea typeface="Rockwell"/>
                <a:cs typeface="Rockwell"/>
                <a:sym typeface="Rockwell"/>
              </a:defRPr>
            </a:lvl3pPr>
            <a:lvl4pPr marL="681662" marR="0" lvl="3"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4pPr>
            <a:lvl5pPr marL="908883" marR="0" lvl="4"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5pPr>
            <a:lvl6pPr marL="1136104" marR="0" lvl="5"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6pPr>
            <a:lvl7pPr marL="1363325" marR="0" lvl="6"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7pPr>
            <a:lvl8pPr marL="1590545" marR="0" lvl="7"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8pPr>
            <a:lvl9pPr marL="1817766" marR="0" lvl="8"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9pPr>
          </a:lstStyle>
          <a:p>
            <a:endParaRPr/>
          </a:p>
        </p:txBody>
      </p:sp>
      <p:sp>
        <p:nvSpPr>
          <p:cNvPr id="63" name="Shape 63"/>
          <p:cNvSpPr txBox="1">
            <a:spLocks noGrp="1"/>
          </p:cNvSpPr>
          <p:nvPr>
            <p:ph type="body" idx="2"/>
          </p:nvPr>
        </p:nvSpPr>
        <p:spPr>
          <a:xfrm>
            <a:off x="454462" y="1370965"/>
            <a:ext cx="2423795" cy="1645158"/>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690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6pPr>
            <a:lvl7pPr marL="944268" marR="0" lvl="6" indent="-7451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7pPr>
            <a:lvl8pPr marL="1093363" marR="0" lvl="7" indent="-72132"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8pPr>
            <a:lvl9pPr marL="1242458" marR="0" lvl="8" indent="-7605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9pPr>
          </a:lstStyle>
          <a:p>
            <a:endParaRPr/>
          </a:p>
        </p:txBody>
      </p:sp>
      <p:sp>
        <p:nvSpPr>
          <p:cNvPr id="64" name="Shape 64"/>
          <p:cNvSpPr txBox="1">
            <a:spLocks noGrp="1"/>
          </p:cNvSpPr>
          <p:nvPr>
            <p:ph type="body" idx="3"/>
          </p:nvPr>
        </p:nvSpPr>
        <p:spPr>
          <a:xfrm>
            <a:off x="3194613" y="1023655"/>
            <a:ext cx="2423795" cy="319891"/>
          </a:xfrm>
          <a:prstGeom prst="rect">
            <a:avLst/>
          </a:prstGeom>
          <a:noFill/>
          <a:ln>
            <a:noFill/>
          </a:ln>
        </p:spPr>
        <p:txBody>
          <a:bodyPr lIns="91425" tIns="91425" rIns="91425" bIns="91425" anchor="ctr" anchorCtr="0"/>
          <a:lstStyle>
            <a:lvl1pPr marL="0" marR="0" lvl="0" indent="0" algn="l" rtl="0">
              <a:lnSpc>
                <a:spcPct val="90000"/>
              </a:lnSpc>
              <a:spcBef>
                <a:spcPts val="596"/>
              </a:spcBef>
              <a:buClr>
                <a:srgbClr val="9E3611"/>
              </a:buClr>
              <a:buFont typeface="Noto Sans Symbols"/>
              <a:buNone/>
              <a:defRPr sz="994" b="1" i="0" u="none" strike="noStrike" cap="none">
                <a:solidFill>
                  <a:srgbClr val="9E3611"/>
                </a:solidFill>
                <a:latin typeface="Rockwell"/>
                <a:ea typeface="Rockwell"/>
                <a:cs typeface="Rockwell"/>
                <a:sym typeface="Rockwell"/>
              </a:defRPr>
            </a:lvl1pPr>
            <a:lvl2pPr marL="227220" marR="0" lvl="1" indent="0" algn="l" rtl="0">
              <a:lnSpc>
                <a:spcPct val="90000"/>
              </a:lnSpc>
              <a:spcBef>
                <a:spcPts val="199"/>
              </a:spcBef>
              <a:spcAft>
                <a:spcPts val="100"/>
              </a:spcAft>
              <a:buClr>
                <a:srgbClr val="9E3611"/>
              </a:buClr>
              <a:buFont typeface="Noto Sans Symbols"/>
              <a:buNone/>
              <a:defRPr sz="994" b="1" i="0" u="none" strike="noStrike" cap="none">
                <a:solidFill>
                  <a:schemeClr val="dk1"/>
                </a:solidFill>
                <a:latin typeface="Rockwell"/>
                <a:ea typeface="Rockwell"/>
                <a:cs typeface="Rockwell"/>
                <a:sym typeface="Rockwell"/>
              </a:defRPr>
            </a:lvl2pPr>
            <a:lvl3pPr marL="454441" marR="0" lvl="2" indent="0" algn="l" rtl="0">
              <a:lnSpc>
                <a:spcPct val="90000"/>
              </a:lnSpc>
              <a:spcBef>
                <a:spcPts val="199"/>
              </a:spcBef>
              <a:spcAft>
                <a:spcPts val="100"/>
              </a:spcAft>
              <a:buClr>
                <a:srgbClr val="9E3611"/>
              </a:buClr>
              <a:buFont typeface="Noto Sans Symbols"/>
              <a:buNone/>
              <a:defRPr sz="895" b="1" i="0" u="none" strike="noStrike" cap="none">
                <a:solidFill>
                  <a:schemeClr val="dk1"/>
                </a:solidFill>
                <a:latin typeface="Rockwell"/>
                <a:ea typeface="Rockwell"/>
                <a:cs typeface="Rockwell"/>
                <a:sym typeface="Rockwell"/>
              </a:defRPr>
            </a:lvl3pPr>
            <a:lvl4pPr marL="681662" marR="0" lvl="3"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4pPr>
            <a:lvl5pPr marL="908883" marR="0" lvl="4"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5pPr>
            <a:lvl6pPr marL="1136104" marR="0" lvl="5"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6pPr>
            <a:lvl7pPr marL="1363325" marR="0" lvl="6"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7pPr>
            <a:lvl8pPr marL="1590545" marR="0" lvl="7"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8pPr>
            <a:lvl9pPr marL="1817766" marR="0" lvl="8" indent="0" algn="l" rtl="0">
              <a:lnSpc>
                <a:spcPct val="90000"/>
              </a:lnSpc>
              <a:spcBef>
                <a:spcPts val="199"/>
              </a:spcBef>
              <a:spcAft>
                <a:spcPts val="100"/>
              </a:spcAft>
              <a:buClr>
                <a:srgbClr val="9E3611"/>
              </a:buClr>
              <a:buFont typeface="Noto Sans Symbols"/>
              <a:buNone/>
              <a:defRPr sz="795" b="1" i="0" u="none" strike="noStrike" cap="none">
                <a:solidFill>
                  <a:schemeClr val="dk1"/>
                </a:solidFill>
                <a:latin typeface="Rockwell"/>
                <a:ea typeface="Rockwell"/>
                <a:cs typeface="Rockwell"/>
                <a:sym typeface="Rockwell"/>
              </a:defRPr>
            </a:lvl9pPr>
          </a:lstStyle>
          <a:p>
            <a:endParaRPr/>
          </a:p>
        </p:txBody>
      </p:sp>
      <p:sp>
        <p:nvSpPr>
          <p:cNvPr id="65" name="Shape 65"/>
          <p:cNvSpPr txBox="1">
            <a:spLocks noGrp="1"/>
          </p:cNvSpPr>
          <p:nvPr>
            <p:ph type="body" idx="4"/>
          </p:nvPr>
        </p:nvSpPr>
        <p:spPr>
          <a:xfrm>
            <a:off x="3194613" y="1370965"/>
            <a:ext cx="2423795" cy="1645158"/>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690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6pPr>
            <a:lvl7pPr marL="944268" marR="0" lvl="6" indent="-7451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7pPr>
            <a:lvl8pPr marL="1093363" marR="0" lvl="7" indent="-72132"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8pPr>
            <a:lvl9pPr marL="1242458" marR="0" lvl="8" indent="-7605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9pPr>
          </a:lstStyle>
          <a:p>
            <a:endParaRPr/>
          </a:p>
        </p:txBody>
      </p:sp>
      <p:sp>
        <p:nvSpPr>
          <p:cNvPr id="66" name="Shape 66"/>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67" name="Shape 67"/>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68" name="Shape 68"/>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
        <p:nvSpPr>
          <p:cNvPr id="69" name="Shape 69"/>
          <p:cNvSpPr txBox="1">
            <a:spLocks noGrp="1"/>
          </p:cNvSpPr>
          <p:nvPr>
            <p:ph type="title"/>
          </p:nvPr>
        </p:nvSpPr>
        <p:spPr>
          <a:xfrm>
            <a:off x="454463" y="242204"/>
            <a:ext cx="5150565" cy="804300"/>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2087"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re seul">
    <p:spTree>
      <p:nvGrpSpPr>
        <p:cNvPr id="1" name="Shape 70"/>
        <p:cNvGrpSpPr/>
        <p:nvPr/>
      </p:nvGrpSpPr>
      <p:grpSpPr>
        <a:xfrm>
          <a:off x="0" y="0"/>
          <a:ext cx="0" cy="0"/>
          <a:chOff x="0" y="0"/>
          <a:chExt cx="0" cy="0"/>
        </a:xfrm>
      </p:grpSpPr>
      <p:sp>
        <p:nvSpPr>
          <p:cNvPr id="71" name="Shape 71"/>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72" name="Shape 72"/>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73" name="Shape 73"/>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
        <p:nvSpPr>
          <p:cNvPr id="74" name="Shape 74"/>
          <p:cNvSpPr txBox="1">
            <a:spLocks noGrp="1"/>
          </p:cNvSpPr>
          <p:nvPr>
            <p:ph type="title"/>
          </p:nvPr>
        </p:nvSpPr>
        <p:spPr>
          <a:xfrm>
            <a:off x="454463" y="242204"/>
            <a:ext cx="5150565" cy="804300"/>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2087"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u avec légende">
    <p:spTree>
      <p:nvGrpSpPr>
        <p:cNvPr id="1" name="Shape 79"/>
        <p:cNvGrpSpPr/>
        <p:nvPr/>
      </p:nvGrpSpPr>
      <p:grpSpPr>
        <a:xfrm>
          <a:off x="0" y="0"/>
          <a:ext cx="0" cy="0"/>
          <a:chOff x="0" y="0"/>
          <a:chExt cx="0" cy="0"/>
        </a:xfrm>
      </p:grpSpPr>
      <p:sp>
        <p:nvSpPr>
          <p:cNvPr id="80" name="Shape 80"/>
          <p:cNvSpPr/>
          <p:nvPr/>
        </p:nvSpPr>
        <p:spPr>
          <a:xfrm>
            <a:off x="4127003" y="1"/>
            <a:ext cx="1932486" cy="3427412"/>
          </a:xfrm>
          <a:prstGeom prst="rect">
            <a:avLst/>
          </a:prstGeom>
          <a:blipFill rotWithShape="1">
            <a:blip r:embed="rId2">
              <a:alphaModFix amt="60000"/>
            </a:blip>
            <a:tile tx="0" ty="-704850" sx="92000" sy="89000" flip="xy" algn="ctr"/>
          </a:blipFill>
          <a:ln>
            <a:noFill/>
          </a:ln>
        </p:spPr>
        <p:txBody>
          <a:bodyPr lIns="45438" tIns="22713" rIns="45438" bIns="22713" anchor="ctr" anchorCtr="0">
            <a:noAutofit/>
          </a:bodyPr>
          <a:lstStyle/>
          <a:p>
            <a:pPr marL="0" marR="0" lvl="0" indent="0" algn="ctr" rtl="0">
              <a:spcBef>
                <a:spcPts val="0"/>
              </a:spcBef>
              <a:buNone/>
            </a:pPr>
            <a:endParaRPr sz="895">
              <a:solidFill>
                <a:schemeClr val="lt1"/>
              </a:solidFill>
              <a:latin typeface="Rockwell"/>
              <a:ea typeface="Rockwell"/>
              <a:cs typeface="Rockwell"/>
              <a:sym typeface="Rockwell"/>
            </a:endParaRPr>
          </a:p>
        </p:txBody>
      </p:sp>
      <p:sp>
        <p:nvSpPr>
          <p:cNvPr id="81" name="Shape 81"/>
          <p:cNvSpPr txBox="1">
            <a:spLocks noGrp="1"/>
          </p:cNvSpPr>
          <p:nvPr>
            <p:ph type="title"/>
          </p:nvPr>
        </p:nvSpPr>
        <p:spPr>
          <a:xfrm>
            <a:off x="4249216" y="342743"/>
            <a:ext cx="1590616" cy="868277"/>
          </a:xfrm>
          <a:prstGeom prst="rect">
            <a:avLst/>
          </a:prstGeom>
          <a:noFill/>
          <a:ln>
            <a:noFill/>
          </a:ln>
        </p:spPr>
        <p:txBody>
          <a:bodyPr lIns="91425" tIns="91425" rIns="91425" bIns="91425" anchor="b" anchorCtr="0"/>
          <a:lstStyle>
            <a:lvl1pPr marL="0" marR="0" lvl="0" indent="0" algn="l" rtl="0">
              <a:lnSpc>
                <a:spcPct val="90000"/>
              </a:lnSpc>
              <a:spcBef>
                <a:spcPts val="0"/>
              </a:spcBef>
              <a:buFont typeface="Rokkitt"/>
              <a:buNone/>
              <a:defRPr sz="1392"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82" name="Shape 82"/>
          <p:cNvSpPr txBox="1">
            <a:spLocks noGrp="1"/>
          </p:cNvSpPr>
          <p:nvPr>
            <p:ph type="body" idx="1"/>
          </p:nvPr>
        </p:nvSpPr>
        <p:spPr>
          <a:xfrm>
            <a:off x="416589" y="342741"/>
            <a:ext cx="3335749" cy="2508866"/>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66174" algn="l" rtl="0">
              <a:lnSpc>
                <a:spcPct val="90000"/>
              </a:lnSpc>
              <a:spcBef>
                <a:spcPts val="199"/>
              </a:spcBef>
              <a:spcAft>
                <a:spcPts val="100"/>
              </a:spcAft>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6pPr>
            <a:lvl7pPr marL="944268" marR="0" lvl="6" indent="-63787" algn="l" rtl="0">
              <a:lnSpc>
                <a:spcPct val="90000"/>
              </a:lnSpc>
              <a:spcBef>
                <a:spcPts val="199"/>
              </a:spcBef>
              <a:spcAft>
                <a:spcPts val="100"/>
              </a:spcAft>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7pPr>
            <a:lvl8pPr marL="1093363" marR="0" lvl="7" indent="-61403" algn="l" rtl="0">
              <a:lnSpc>
                <a:spcPct val="90000"/>
              </a:lnSpc>
              <a:spcBef>
                <a:spcPts val="199"/>
              </a:spcBef>
              <a:spcAft>
                <a:spcPts val="100"/>
              </a:spcAft>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8pPr>
            <a:lvl9pPr marL="1242458" marR="0" lvl="8" indent="-65328" algn="l" rtl="0">
              <a:lnSpc>
                <a:spcPct val="90000"/>
              </a:lnSpc>
              <a:spcBef>
                <a:spcPts val="199"/>
              </a:spcBef>
              <a:spcAft>
                <a:spcPts val="100"/>
              </a:spcAft>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9pPr>
          </a:lstStyle>
          <a:p>
            <a:endParaRPr/>
          </a:p>
        </p:txBody>
      </p:sp>
      <p:sp>
        <p:nvSpPr>
          <p:cNvPr id="83" name="Shape 83"/>
          <p:cNvSpPr txBox="1">
            <a:spLocks noGrp="1"/>
          </p:cNvSpPr>
          <p:nvPr>
            <p:ph type="body" idx="2"/>
          </p:nvPr>
        </p:nvSpPr>
        <p:spPr>
          <a:xfrm>
            <a:off x="4249216" y="1211019"/>
            <a:ext cx="1590616" cy="1645158"/>
          </a:xfrm>
          <a:prstGeom prst="rect">
            <a:avLst/>
          </a:prstGeom>
          <a:noFill/>
          <a:ln>
            <a:noFill/>
          </a:ln>
        </p:spPr>
        <p:txBody>
          <a:bodyPr lIns="91425" tIns="91425" rIns="91425" bIns="91425" anchor="t" anchorCtr="0"/>
          <a:lstStyle>
            <a:lvl1pPr marL="0" marR="0" lvl="0" indent="0" algn="l" rtl="0">
              <a:lnSpc>
                <a:spcPct val="100000"/>
              </a:lnSpc>
              <a:spcBef>
                <a:spcPts val="497"/>
              </a:spcBef>
              <a:buClr>
                <a:srgbClr val="9E3611"/>
              </a:buClr>
              <a:buFont typeface="Noto Sans Symbols"/>
              <a:buNone/>
              <a:defRPr sz="671" b="0" i="0" u="none" strike="noStrike" cap="none">
                <a:solidFill>
                  <a:srgbClr val="69240B"/>
                </a:solidFill>
                <a:latin typeface="Rockwell"/>
                <a:ea typeface="Rockwell"/>
                <a:cs typeface="Rockwell"/>
                <a:sym typeface="Rockwell"/>
              </a:defRPr>
            </a:lvl1pPr>
            <a:lvl2pPr marL="227220" marR="0" lvl="1" indent="0" algn="l" rtl="0">
              <a:lnSpc>
                <a:spcPct val="90000"/>
              </a:lnSpc>
              <a:spcBef>
                <a:spcPts val="199"/>
              </a:spcBef>
              <a:spcAft>
                <a:spcPts val="100"/>
              </a:spcAft>
              <a:buClr>
                <a:srgbClr val="9E3611"/>
              </a:buClr>
              <a:buFont typeface="Noto Sans Symbols"/>
              <a:buNone/>
              <a:defRPr sz="596" b="0" i="0" u="none" strike="noStrike" cap="none">
                <a:solidFill>
                  <a:schemeClr val="dk1"/>
                </a:solidFill>
                <a:latin typeface="Rockwell"/>
                <a:ea typeface="Rockwell"/>
                <a:cs typeface="Rockwell"/>
                <a:sym typeface="Rockwell"/>
              </a:defRPr>
            </a:lvl2pPr>
            <a:lvl3pPr marL="454441" marR="0" lvl="2" indent="0" algn="l" rtl="0">
              <a:lnSpc>
                <a:spcPct val="90000"/>
              </a:lnSpc>
              <a:spcBef>
                <a:spcPts val="199"/>
              </a:spcBef>
              <a:spcAft>
                <a:spcPts val="100"/>
              </a:spcAft>
              <a:buClr>
                <a:srgbClr val="9E3611"/>
              </a:buClr>
              <a:buFont typeface="Noto Sans Symbols"/>
              <a:buNone/>
              <a:defRPr sz="497" b="0" i="0" u="none" strike="noStrike" cap="none">
                <a:solidFill>
                  <a:schemeClr val="dk1"/>
                </a:solidFill>
                <a:latin typeface="Rockwell"/>
                <a:ea typeface="Rockwell"/>
                <a:cs typeface="Rockwell"/>
                <a:sym typeface="Rockwell"/>
              </a:defRPr>
            </a:lvl3pPr>
            <a:lvl4pPr marL="681662" marR="0" lvl="3"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4pPr>
            <a:lvl5pPr marL="908883" marR="0" lvl="4"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5pPr>
            <a:lvl6pPr marL="1136104" marR="0" lvl="5"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6pPr>
            <a:lvl7pPr marL="1363325" marR="0" lvl="6"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7pPr>
            <a:lvl8pPr marL="1590545" marR="0" lvl="7"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8pPr>
            <a:lvl9pPr marL="1817766" marR="0" lvl="8" indent="0" algn="l" rtl="0">
              <a:lnSpc>
                <a:spcPct val="90000"/>
              </a:lnSpc>
              <a:spcBef>
                <a:spcPts val="199"/>
              </a:spcBef>
              <a:spcAft>
                <a:spcPts val="100"/>
              </a:spcAft>
              <a:buClr>
                <a:srgbClr val="9E3611"/>
              </a:buClr>
              <a:buFont typeface="Noto Sans Symbols"/>
              <a:buNone/>
              <a:defRPr sz="447" b="0" i="0" u="none" strike="noStrike" cap="none">
                <a:solidFill>
                  <a:schemeClr val="dk1"/>
                </a:solidFill>
                <a:latin typeface="Rockwell"/>
                <a:ea typeface="Rockwell"/>
                <a:cs typeface="Rockwell"/>
                <a:sym typeface="Rockwell"/>
              </a:defRPr>
            </a:lvl9pPr>
          </a:lstStyle>
          <a:p>
            <a:endParaRPr/>
          </a:p>
        </p:txBody>
      </p:sp>
      <p:grpSp>
        <p:nvGrpSpPr>
          <p:cNvPr id="84" name="Shape 84"/>
          <p:cNvGrpSpPr/>
          <p:nvPr/>
        </p:nvGrpSpPr>
        <p:grpSpPr>
          <a:xfrm>
            <a:off x="5647745" y="3126182"/>
            <a:ext cx="260558" cy="196505"/>
            <a:chOff x="8532189" y="5068823"/>
            <a:chExt cx="393191" cy="393191"/>
          </a:xfrm>
        </p:grpSpPr>
        <p:sp>
          <p:nvSpPr>
            <p:cNvPr id="85" name="Shape 85"/>
            <p:cNvSpPr/>
            <p:nvPr/>
          </p:nvSpPr>
          <p:spPr>
            <a:xfrm>
              <a:off x="8532189" y="5068823"/>
              <a:ext cx="393191" cy="393191"/>
            </a:xfrm>
            <a:prstGeom prst="ellipse">
              <a:avLst/>
            </a:prstGeom>
            <a:blipFill rotWithShape="1">
              <a:blip r:embed="rId3">
                <a:alphaModFix/>
              </a:blip>
              <a:tile tx="50800" ty="0" sx="85000" sy="85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Font typeface="Rockwell"/>
                <a:buNone/>
              </a:pPr>
              <a:endParaRPr sz="994" b="1" i="0" u="none" strike="noStrike" cap="none">
                <a:solidFill>
                  <a:srgbClr val="FFFFFF"/>
                </a:solidFill>
                <a:latin typeface="Rokkitt"/>
                <a:ea typeface="Rokkitt"/>
                <a:cs typeface="Rokkitt"/>
                <a:sym typeface="Rokkitt"/>
              </a:endParaRPr>
            </a:p>
          </p:txBody>
        </p:sp>
        <p:sp>
          <p:nvSpPr>
            <p:cNvPr id="86" name="Shape 86"/>
            <p:cNvSpPr/>
            <p:nvPr/>
          </p:nvSpPr>
          <p:spPr>
            <a:xfrm>
              <a:off x="8568765" y="5105400"/>
              <a:ext cx="320038" cy="320039"/>
            </a:xfrm>
            <a:prstGeom prst="ellipse">
              <a:avLst/>
            </a:prstGeom>
            <a:no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Rockwell"/>
                <a:buNone/>
              </a:pPr>
              <a:endParaRPr sz="895" b="0" i="0" u="none" strike="noStrike" cap="none">
                <a:solidFill>
                  <a:srgbClr val="FFFFFF"/>
                </a:solidFill>
                <a:latin typeface="Calibri"/>
                <a:ea typeface="Calibri"/>
                <a:cs typeface="Calibri"/>
                <a:sym typeface="Calibri"/>
              </a:endParaRPr>
            </a:p>
          </p:txBody>
        </p:sp>
      </p:grpSp>
      <p:sp>
        <p:nvSpPr>
          <p:cNvPr id="87" name="Shape 87"/>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88" name="Shape 88"/>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89" name="Shape 89"/>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
        <p:nvSpPr>
          <p:cNvPr id="90" name="Shape 90"/>
          <p:cNvSpPr/>
          <p:nvPr/>
        </p:nvSpPr>
        <p:spPr>
          <a:xfrm>
            <a:off x="100993" y="304659"/>
            <a:ext cx="1817846" cy="2932342"/>
          </a:xfrm>
          <a:prstGeom prst="rect">
            <a:avLst/>
          </a:prstGeom>
          <a:solidFill>
            <a:schemeClr val="accent1"/>
          </a:solidFill>
          <a:ln>
            <a:noFill/>
          </a:ln>
        </p:spPr>
        <p:txBody>
          <a:bodyPr lIns="45438" tIns="22713" rIns="45438" bIns="22713" anchor="ctr" anchorCtr="0">
            <a:noAutofit/>
          </a:bodyPr>
          <a:lstStyle/>
          <a:p>
            <a:pPr marL="0" marR="0" lvl="0" indent="0" algn="ctr" rtl="0">
              <a:spcBef>
                <a:spcPts val="0"/>
              </a:spcBef>
              <a:buNone/>
            </a:pPr>
            <a:endParaRPr sz="895">
              <a:solidFill>
                <a:schemeClr val="lt1"/>
              </a:solidFill>
              <a:latin typeface="Rockwell"/>
              <a:ea typeface="Rockwell"/>
              <a:cs typeface="Rockwell"/>
              <a:sym typeface="Rockwe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cSld name="Titre et texte vertical">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4463" y="242204"/>
            <a:ext cx="5150565" cy="804300"/>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2087"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93" name="Shape 93"/>
          <p:cNvSpPr txBox="1">
            <a:spLocks noGrp="1"/>
          </p:cNvSpPr>
          <p:nvPr>
            <p:ph type="body" idx="1"/>
          </p:nvPr>
        </p:nvSpPr>
        <p:spPr>
          <a:xfrm rot="5400000">
            <a:off x="2017515" y="-502840"/>
            <a:ext cx="2024458" cy="5150565"/>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690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6pPr>
            <a:lvl7pPr marL="944268" marR="0" lvl="6" indent="-7451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7pPr>
            <a:lvl8pPr marL="1093363" marR="0" lvl="7" indent="-72132"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8pPr>
            <a:lvl9pPr marL="1242458" marR="0" lvl="8" indent="-7605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9pPr>
          </a:lstStyle>
          <a:p>
            <a:endParaRPr/>
          </a:p>
        </p:txBody>
      </p:sp>
      <p:sp>
        <p:nvSpPr>
          <p:cNvPr id="94" name="Shape 94"/>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95" name="Shape 95"/>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96" name="Shape 96"/>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cSld name="Titre vertical et texte">
    <p:spTree>
      <p:nvGrpSpPr>
        <p:cNvPr id="1" name="Shape 97"/>
        <p:cNvGrpSpPr/>
        <p:nvPr/>
      </p:nvGrpSpPr>
      <p:grpSpPr>
        <a:xfrm>
          <a:off x="0" y="0"/>
          <a:ext cx="0" cy="0"/>
          <a:chOff x="0" y="0"/>
          <a:chExt cx="0" cy="0"/>
        </a:xfrm>
      </p:grpSpPr>
      <p:sp>
        <p:nvSpPr>
          <p:cNvPr id="98" name="Shape 98"/>
          <p:cNvSpPr txBox="1">
            <a:spLocks noGrp="1"/>
          </p:cNvSpPr>
          <p:nvPr>
            <p:ph type="title"/>
          </p:nvPr>
        </p:nvSpPr>
        <p:spPr>
          <a:xfrm rot="5400000">
            <a:off x="3561627" y="1041272"/>
            <a:ext cx="2818095" cy="1268705"/>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2087" b="0" i="0" u="none" strike="noStrike" cap="none">
                <a:latin typeface="Rokkitt"/>
                <a:ea typeface="Rokkitt"/>
                <a:cs typeface="Rokkitt"/>
                <a:sym typeface="Rokkitt"/>
              </a:defRPr>
            </a:lvl1pPr>
            <a:lvl2pPr lvl="1" indent="0">
              <a:spcBef>
                <a:spcPts val="0"/>
              </a:spcBef>
              <a:buNone/>
              <a:defRPr sz="895"/>
            </a:lvl2pPr>
            <a:lvl3pPr lvl="2" indent="0">
              <a:spcBef>
                <a:spcPts val="0"/>
              </a:spcBef>
              <a:buNone/>
              <a:defRPr sz="895"/>
            </a:lvl3pPr>
            <a:lvl4pPr lvl="3" indent="0">
              <a:spcBef>
                <a:spcPts val="0"/>
              </a:spcBef>
              <a:buNone/>
              <a:defRPr sz="895"/>
            </a:lvl4pPr>
            <a:lvl5pPr lvl="4" indent="0">
              <a:spcBef>
                <a:spcPts val="0"/>
              </a:spcBef>
              <a:buNone/>
              <a:defRPr sz="895"/>
            </a:lvl5pPr>
            <a:lvl6pPr lvl="5" indent="0">
              <a:spcBef>
                <a:spcPts val="0"/>
              </a:spcBef>
              <a:buNone/>
              <a:defRPr sz="895"/>
            </a:lvl6pPr>
            <a:lvl7pPr lvl="6" indent="0">
              <a:spcBef>
                <a:spcPts val="0"/>
              </a:spcBef>
              <a:buNone/>
              <a:defRPr sz="895"/>
            </a:lvl7pPr>
            <a:lvl8pPr lvl="7" indent="0">
              <a:spcBef>
                <a:spcPts val="0"/>
              </a:spcBef>
              <a:buNone/>
              <a:defRPr sz="895"/>
            </a:lvl8pPr>
            <a:lvl9pPr lvl="8" indent="0">
              <a:spcBef>
                <a:spcPts val="0"/>
              </a:spcBef>
              <a:buNone/>
              <a:defRPr sz="895"/>
            </a:lvl9pPr>
          </a:lstStyle>
          <a:p>
            <a:endParaRPr/>
          </a:p>
        </p:txBody>
      </p:sp>
      <p:sp>
        <p:nvSpPr>
          <p:cNvPr id="99" name="Shape 99"/>
          <p:cNvSpPr txBox="1">
            <a:spLocks noGrp="1"/>
          </p:cNvSpPr>
          <p:nvPr>
            <p:ph type="body" idx="1"/>
          </p:nvPr>
        </p:nvSpPr>
        <p:spPr>
          <a:xfrm rot="5400000">
            <a:off x="986344" y="-189562"/>
            <a:ext cx="2818095" cy="3730372"/>
          </a:xfrm>
          <a:prstGeom prst="rect">
            <a:avLst/>
          </a:prstGeom>
          <a:noFill/>
          <a:ln>
            <a:noFill/>
          </a:ln>
        </p:spPr>
        <p:txBody>
          <a:bodyPr lIns="91425" tIns="91425" rIns="91425" bIns="91425" anchor="t" anchorCtr="0"/>
          <a:lstStyle>
            <a:lvl1pPr marL="90888" marR="0" lvl="0" indent="-37238" algn="l" rtl="0">
              <a:lnSpc>
                <a:spcPct val="90000"/>
              </a:lnSpc>
              <a:spcBef>
                <a:spcPts val="596"/>
              </a:spcBef>
              <a:buClr>
                <a:srgbClr val="9E3611"/>
              </a:buClr>
              <a:buSzPct val="85000"/>
              <a:buFont typeface="Noto Sans Symbols"/>
              <a:buChar char="▪"/>
              <a:defRPr sz="994" b="0" i="0" u="none" strike="noStrike" cap="none">
                <a:solidFill>
                  <a:schemeClr val="dk1"/>
                </a:solidFill>
                <a:latin typeface="Rockwell"/>
                <a:ea typeface="Rockwell"/>
                <a:cs typeface="Rockwell"/>
                <a:sym typeface="Rockwell"/>
              </a:defRPr>
            </a:lvl1pPr>
            <a:lvl2pPr marL="227220" marR="0" lvl="1" indent="-46391" algn="l" rtl="0">
              <a:lnSpc>
                <a:spcPct val="90000"/>
              </a:lnSpc>
              <a:spcBef>
                <a:spcPts val="199"/>
              </a:spcBef>
              <a:spcAft>
                <a:spcPts val="100"/>
              </a:spcAft>
              <a:buClr>
                <a:srgbClr val="9E3611"/>
              </a:buClr>
              <a:buSzPct val="85000"/>
              <a:buFont typeface="Noto Sans Symbols"/>
              <a:buChar char="▪"/>
              <a:defRPr sz="895" b="0" i="0" u="none" strike="noStrike" cap="none">
                <a:solidFill>
                  <a:schemeClr val="dk1"/>
                </a:solidFill>
                <a:latin typeface="Rockwell"/>
                <a:ea typeface="Rockwell"/>
                <a:cs typeface="Rockwell"/>
                <a:sym typeface="Rockwell"/>
              </a:defRPr>
            </a:lvl2pPr>
            <a:lvl3pPr marL="363554" marR="0" lvl="2" indent="-49230"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3pPr>
            <a:lvl4pPr marL="499885" marR="0" lvl="3" indent="-53018"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4pPr>
            <a:lvl5pPr marL="636218" marR="0" lvl="4" indent="-5049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5pPr>
            <a:lvl6pPr marL="795173" marR="0" lvl="5" indent="-76903"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6pPr>
            <a:lvl7pPr marL="944268" marR="0" lvl="6" indent="-7451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7pPr>
            <a:lvl8pPr marL="1093363" marR="0" lvl="7" indent="-72132"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8pPr>
            <a:lvl9pPr marL="1242458" marR="0" lvl="8" indent="-76057" algn="l" rtl="0">
              <a:lnSpc>
                <a:spcPct val="90000"/>
              </a:lnSpc>
              <a:spcBef>
                <a:spcPts val="199"/>
              </a:spcBef>
              <a:spcAft>
                <a:spcPts val="100"/>
              </a:spcAft>
              <a:buClr>
                <a:srgbClr val="9E3611"/>
              </a:buClr>
              <a:buSzPct val="85000"/>
              <a:buFont typeface="Noto Sans Symbols"/>
              <a:buChar char="▪"/>
              <a:defRPr sz="795" b="0" i="0" u="none" strike="noStrike" cap="none">
                <a:solidFill>
                  <a:schemeClr val="dk1"/>
                </a:solidFill>
                <a:latin typeface="Rockwell"/>
                <a:ea typeface="Rockwell"/>
                <a:cs typeface="Rockwell"/>
                <a:sym typeface="Rockwell"/>
              </a:defRPr>
            </a:lvl9pPr>
          </a:lstStyle>
          <a:p>
            <a:endParaRPr/>
          </a:p>
        </p:txBody>
      </p:sp>
      <p:sp>
        <p:nvSpPr>
          <p:cNvPr id="100" name="Shape 100"/>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101" name="Shape 101"/>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102" name="Shape 102"/>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Shape 6"/>
          <p:cNvGrpSpPr/>
          <p:nvPr/>
        </p:nvGrpSpPr>
        <p:grpSpPr>
          <a:xfrm>
            <a:off x="5647745" y="3126182"/>
            <a:ext cx="260558" cy="196505"/>
            <a:chOff x="8532189" y="5068823"/>
            <a:chExt cx="393191" cy="393191"/>
          </a:xfrm>
        </p:grpSpPr>
        <p:sp>
          <p:nvSpPr>
            <p:cNvPr id="7" name="Shape 7"/>
            <p:cNvSpPr/>
            <p:nvPr/>
          </p:nvSpPr>
          <p:spPr>
            <a:xfrm>
              <a:off x="8532189" y="5068823"/>
              <a:ext cx="393191" cy="393191"/>
            </a:xfrm>
            <a:prstGeom prst="ellipse">
              <a:avLst/>
            </a:prstGeom>
            <a:blipFill rotWithShape="1">
              <a:blip r:embed="rId13">
                <a:alphaModFix/>
              </a:blip>
              <a:tile tx="50800" ty="0" sx="85000" sy="85000" flip="none" algn="tl"/>
            </a:blipFill>
            <a:ln>
              <a:noFill/>
            </a:ln>
          </p:spPr>
          <p:txBody>
            <a:bodyPr lIns="0" tIns="0" rIns="0" bIns="0" anchor="ctr" anchorCtr="0">
              <a:noAutofit/>
            </a:bodyPr>
            <a:lstStyle/>
            <a:p>
              <a:pPr marL="0" marR="0" lvl="0" indent="0" algn="ctr" rtl="0">
                <a:lnSpc>
                  <a:spcPct val="100000"/>
                </a:lnSpc>
                <a:spcBef>
                  <a:spcPts val="0"/>
                </a:spcBef>
                <a:spcAft>
                  <a:spcPts val="0"/>
                </a:spcAft>
                <a:buClr>
                  <a:schemeClr val="dk1"/>
                </a:buClr>
                <a:buFont typeface="Rockwell"/>
                <a:buNone/>
              </a:pPr>
              <a:endParaRPr sz="994" b="1" i="0" u="none" strike="noStrike" cap="none">
                <a:solidFill>
                  <a:srgbClr val="FFFFFF"/>
                </a:solidFill>
                <a:latin typeface="Rokkitt"/>
                <a:ea typeface="Rokkitt"/>
                <a:cs typeface="Rokkitt"/>
                <a:sym typeface="Rokkitt"/>
              </a:endParaRPr>
            </a:p>
          </p:txBody>
        </p:sp>
        <p:sp>
          <p:nvSpPr>
            <p:cNvPr id="8" name="Shape 8"/>
            <p:cNvSpPr/>
            <p:nvPr/>
          </p:nvSpPr>
          <p:spPr>
            <a:xfrm>
              <a:off x="8568765" y="5105400"/>
              <a:ext cx="320038" cy="320039"/>
            </a:xfrm>
            <a:prstGeom prst="ellipse">
              <a:avLst/>
            </a:prstGeom>
            <a:noFill/>
            <a:ln w="12700" cap="flat" cmpd="sng">
              <a:solidFill>
                <a:srgbClr val="FFFFFF"/>
              </a:solidFill>
              <a:prstDash val="solid"/>
              <a:round/>
              <a:headEnd type="none" w="med" len="med"/>
              <a:tailEnd type="none" w="med" len="med"/>
            </a:ln>
          </p:spPr>
          <p:txBody>
            <a:bodyPr lIns="91425" tIns="45700" rIns="91425" bIns="45700" anchor="ctr" anchorCtr="0">
              <a:noAutofit/>
            </a:bodyPr>
            <a:lstStyle/>
            <a:p>
              <a:pPr marL="0" marR="0" lvl="0" indent="0" algn="ctr" rtl="0">
                <a:lnSpc>
                  <a:spcPct val="100000"/>
                </a:lnSpc>
                <a:spcBef>
                  <a:spcPts val="0"/>
                </a:spcBef>
                <a:spcAft>
                  <a:spcPts val="0"/>
                </a:spcAft>
                <a:buClr>
                  <a:schemeClr val="dk1"/>
                </a:buClr>
                <a:buFont typeface="Rockwell"/>
                <a:buNone/>
              </a:pPr>
              <a:endParaRPr sz="895" b="0" i="0" u="none" strike="noStrike" cap="none">
                <a:solidFill>
                  <a:srgbClr val="FFFFFF"/>
                </a:solidFill>
                <a:latin typeface="Calibri"/>
                <a:ea typeface="Calibri"/>
                <a:cs typeface="Calibri"/>
                <a:sym typeface="Calibri"/>
              </a:endParaRPr>
            </a:p>
          </p:txBody>
        </p:sp>
      </p:grpSp>
      <p:sp>
        <p:nvSpPr>
          <p:cNvPr id="9" name="Shape 9"/>
          <p:cNvSpPr txBox="1">
            <a:spLocks noGrp="1"/>
          </p:cNvSpPr>
          <p:nvPr>
            <p:ph type="title"/>
          </p:nvPr>
        </p:nvSpPr>
        <p:spPr>
          <a:xfrm>
            <a:off x="454463" y="242204"/>
            <a:ext cx="5150565" cy="804300"/>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Rokkitt"/>
              <a:buNone/>
              <a:defRPr sz="4200" b="0" i="0" u="none" strike="noStrike" cap="none">
                <a:latin typeface="Rokkitt"/>
                <a:ea typeface="Rokkitt"/>
                <a:cs typeface="Rokkitt"/>
                <a:sym typeface="Rokkit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 name="Shape 10"/>
          <p:cNvSpPr txBox="1">
            <a:spLocks noGrp="1"/>
          </p:cNvSpPr>
          <p:nvPr>
            <p:ph type="body" idx="1"/>
          </p:nvPr>
        </p:nvSpPr>
        <p:spPr>
          <a:xfrm>
            <a:off x="454463" y="1060214"/>
            <a:ext cx="5150565" cy="2024458"/>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9E3611"/>
              </a:buClr>
              <a:buSzPct val="85000"/>
              <a:buFont typeface="Noto Sans Symbols"/>
              <a:buChar char="▪"/>
              <a:defRPr sz="2000" b="0" i="0" u="none" strike="noStrike" cap="none">
                <a:solidFill>
                  <a:schemeClr val="dk1"/>
                </a:solidFill>
                <a:latin typeface="Rockwell"/>
                <a:ea typeface="Rockwell"/>
                <a:cs typeface="Rockwell"/>
                <a:sym typeface="Rockwell"/>
              </a:defRPr>
            </a:lvl1pPr>
            <a:lvl2pPr marL="457200" marR="0" lvl="1" indent="-93345" algn="l" rtl="0">
              <a:lnSpc>
                <a:spcPct val="90000"/>
              </a:lnSpc>
              <a:spcBef>
                <a:spcPts val="400"/>
              </a:spcBef>
              <a:spcAft>
                <a:spcPts val="200"/>
              </a:spcAft>
              <a:buClr>
                <a:srgbClr val="9E3611"/>
              </a:buClr>
              <a:buSzPct val="85000"/>
              <a:buFont typeface="Noto Sans Symbols"/>
              <a:buChar char="▪"/>
              <a:defRPr sz="1800" b="0" i="0" u="none" strike="noStrike" cap="none">
                <a:solidFill>
                  <a:schemeClr val="dk1"/>
                </a:solidFill>
                <a:latin typeface="Rockwell"/>
                <a:ea typeface="Rockwell"/>
                <a:cs typeface="Rockwell"/>
                <a:sym typeface="Rockwell"/>
              </a:defRPr>
            </a:lvl2pPr>
            <a:lvl3pPr marL="731520" marR="0" lvl="2" indent="-99059"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3pPr>
            <a:lvl4pPr marL="1005839" marR="0" lvl="3" indent="-106679"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4pPr>
            <a:lvl5pPr marL="1280160" marR="0" lvl="4" indent="-101600"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5pPr>
            <a:lvl6pPr marL="1600000" marR="0" lvl="5" indent="-154739"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6pPr>
            <a:lvl7pPr marL="1899999" marR="0" lvl="6" indent="-149939"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7pPr>
            <a:lvl8pPr marL="2200000" marR="0" lvl="7" indent="-145139"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8pPr>
            <a:lvl9pPr marL="2500000" marR="0" lvl="8" indent="-153039" algn="l" rtl="0">
              <a:lnSpc>
                <a:spcPct val="90000"/>
              </a:lnSpc>
              <a:spcBef>
                <a:spcPts val="400"/>
              </a:spcBef>
              <a:spcAft>
                <a:spcPts val="200"/>
              </a:spcAft>
              <a:buClr>
                <a:srgbClr val="9E3611"/>
              </a:buClr>
              <a:buSzPct val="85000"/>
              <a:buFont typeface="Noto Sans Symbols"/>
              <a:buChar char="▪"/>
              <a:defRPr sz="1600" b="0" i="0" u="none" strike="noStrike" cap="none">
                <a:solidFill>
                  <a:schemeClr val="dk1"/>
                </a:solidFill>
                <a:latin typeface="Rockwell"/>
                <a:ea typeface="Rockwell"/>
                <a:cs typeface="Rockwell"/>
                <a:sym typeface="Rockwell"/>
              </a:defRPr>
            </a:lvl9pPr>
          </a:lstStyle>
          <a:p>
            <a:endParaRPr/>
          </a:p>
        </p:txBody>
      </p:sp>
      <p:sp>
        <p:nvSpPr>
          <p:cNvPr id="11" name="Shape 11"/>
          <p:cNvSpPr txBox="1">
            <a:spLocks noGrp="1"/>
          </p:cNvSpPr>
          <p:nvPr>
            <p:ph type="dt" idx="10"/>
          </p:nvPr>
        </p:nvSpPr>
        <p:spPr>
          <a:xfrm>
            <a:off x="3970985" y="3134942"/>
            <a:ext cx="1626972" cy="182478"/>
          </a:xfrm>
          <a:prstGeom prst="rect">
            <a:avLst/>
          </a:prstGeom>
          <a:noFill/>
          <a:ln>
            <a:noFill/>
          </a:ln>
        </p:spPr>
        <p:txBody>
          <a:bodyPr lIns="91425" tIns="91425" rIns="91425" bIns="91425" anchor="ctr" anchorCtr="0"/>
          <a:lstStyle>
            <a:lvl1pPr marL="0" marR="0" lvl="0" indent="0" algn="r"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12" name="Shape 12"/>
          <p:cNvSpPr txBox="1">
            <a:spLocks noGrp="1"/>
          </p:cNvSpPr>
          <p:nvPr>
            <p:ph type="ftr" idx="11"/>
          </p:nvPr>
        </p:nvSpPr>
        <p:spPr>
          <a:xfrm>
            <a:off x="454462" y="3134942"/>
            <a:ext cx="3144874" cy="182478"/>
          </a:xfrm>
          <a:prstGeom prst="rect">
            <a:avLst/>
          </a:prstGeom>
          <a:noFill/>
          <a:ln>
            <a:noFill/>
          </a:ln>
        </p:spPr>
        <p:txBody>
          <a:bodyPr lIns="91425" tIns="91425" rIns="91425" bIns="91425" anchor="ctr" anchorCtr="0"/>
          <a:lstStyle>
            <a:lvl1pPr marL="0" marR="0" lvl="0" indent="0" algn="l" rtl="0">
              <a:spcBef>
                <a:spcPts val="0"/>
              </a:spcBef>
              <a:buNone/>
              <a:defRPr sz="497" b="0" i="0" u="none" strike="noStrike" cap="none">
                <a:solidFill>
                  <a:srgbClr val="69240B"/>
                </a:solidFill>
                <a:latin typeface="Rockwell"/>
                <a:ea typeface="Rockwell"/>
                <a:cs typeface="Rockwell"/>
                <a:sym typeface="Rockwell"/>
              </a:defRPr>
            </a:lvl1pPr>
            <a:lvl2pPr marL="227220" marR="0" lvl="1" indent="0" algn="l" rtl="0">
              <a:spcBef>
                <a:spcPts val="0"/>
              </a:spcBef>
              <a:buNone/>
              <a:defRPr sz="895" b="0" i="0" u="none" strike="noStrike" cap="none">
                <a:solidFill>
                  <a:schemeClr val="dk1"/>
                </a:solidFill>
                <a:latin typeface="Rockwell"/>
                <a:ea typeface="Rockwell"/>
                <a:cs typeface="Rockwell"/>
                <a:sym typeface="Rockwell"/>
              </a:defRPr>
            </a:lvl2pPr>
            <a:lvl3pPr marL="454441" marR="0" lvl="2" indent="0" algn="l" rtl="0">
              <a:spcBef>
                <a:spcPts val="0"/>
              </a:spcBef>
              <a:buNone/>
              <a:defRPr sz="895" b="0" i="0" u="none" strike="noStrike" cap="none">
                <a:solidFill>
                  <a:schemeClr val="dk1"/>
                </a:solidFill>
                <a:latin typeface="Rockwell"/>
                <a:ea typeface="Rockwell"/>
                <a:cs typeface="Rockwell"/>
                <a:sym typeface="Rockwell"/>
              </a:defRPr>
            </a:lvl3pPr>
            <a:lvl4pPr marL="681662" marR="0" lvl="3" indent="0" algn="l" rtl="0">
              <a:spcBef>
                <a:spcPts val="0"/>
              </a:spcBef>
              <a:buNone/>
              <a:defRPr sz="895" b="0" i="0" u="none" strike="noStrike" cap="none">
                <a:solidFill>
                  <a:schemeClr val="dk1"/>
                </a:solidFill>
                <a:latin typeface="Rockwell"/>
                <a:ea typeface="Rockwell"/>
                <a:cs typeface="Rockwell"/>
                <a:sym typeface="Rockwell"/>
              </a:defRPr>
            </a:lvl4pPr>
            <a:lvl5pPr marL="908883" marR="0" lvl="4" indent="0" algn="l" rtl="0">
              <a:spcBef>
                <a:spcPts val="0"/>
              </a:spcBef>
              <a:buNone/>
              <a:defRPr sz="895" b="0" i="0" u="none" strike="noStrike" cap="none">
                <a:solidFill>
                  <a:schemeClr val="dk1"/>
                </a:solidFill>
                <a:latin typeface="Rockwell"/>
                <a:ea typeface="Rockwell"/>
                <a:cs typeface="Rockwell"/>
                <a:sym typeface="Rockwell"/>
              </a:defRPr>
            </a:lvl5pPr>
            <a:lvl6pPr marL="1136104" marR="0" lvl="5" indent="0" algn="l" rtl="0">
              <a:spcBef>
                <a:spcPts val="0"/>
              </a:spcBef>
              <a:buNone/>
              <a:defRPr sz="895" b="0" i="0" u="none" strike="noStrike" cap="none">
                <a:solidFill>
                  <a:schemeClr val="dk1"/>
                </a:solidFill>
                <a:latin typeface="Rockwell"/>
                <a:ea typeface="Rockwell"/>
                <a:cs typeface="Rockwell"/>
                <a:sym typeface="Rockwell"/>
              </a:defRPr>
            </a:lvl6pPr>
            <a:lvl7pPr marL="1363325" marR="0" lvl="6" indent="0" algn="l" rtl="0">
              <a:spcBef>
                <a:spcPts val="0"/>
              </a:spcBef>
              <a:buNone/>
              <a:defRPr sz="895" b="0" i="0" u="none" strike="noStrike" cap="none">
                <a:solidFill>
                  <a:schemeClr val="dk1"/>
                </a:solidFill>
                <a:latin typeface="Rockwell"/>
                <a:ea typeface="Rockwell"/>
                <a:cs typeface="Rockwell"/>
                <a:sym typeface="Rockwell"/>
              </a:defRPr>
            </a:lvl7pPr>
            <a:lvl8pPr marL="1590545" marR="0" lvl="7" indent="0" algn="l" rtl="0">
              <a:spcBef>
                <a:spcPts val="0"/>
              </a:spcBef>
              <a:buNone/>
              <a:defRPr sz="895" b="0" i="0" u="none" strike="noStrike" cap="none">
                <a:solidFill>
                  <a:schemeClr val="dk1"/>
                </a:solidFill>
                <a:latin typeface="Rockwell"/>
                <a:ea typeface="Rockwell"/>
                <a:cs typeface="Rockwell"/>
                <a:sym typeface="Rockwell"/>
              </a:defRPr>
            </a:lvl8pPr>
            <a:lvl9pPr marL="1817766" marR="0" lvl="8" indent="0" algn="l" rtl="0">
              <a:spcBef>
                <a:spcPts val="0"/>
              </a:spcBef>
              <a:buNone/>
              <a:defRPr sz="895" b="0" i="0" u="none" strike="noStrike" cap="none">
                <a:solidFill>
                  <a:schemeClr val="dk1"/>
                </a:solidFill>
                <a:latin typeface="Rockwell"/>
                <a:ea typeface="Rockwell"/>
                <a:cs typeface="Rockwell"/>
                <a:sym typeface="Rockwell"/>
              </a:defRPr>
            </a:lvl9pPr>
          </a:lstStyle>
          <a:p>
            <a:endParaRPr/>
          </a:p>
        </p:txBody>
      </p:sp>
      <p:sp>
        <p:nvSpPr>
          <p:cNvPr id="13" name="Shape 13"/>
          <p:cNvSpPr txBox="1">
            <a:spLocks noGrp="1"/>
          </p:cNvSpPr>
          <p:nvPr>
            <p:ph type="sldNum" idx="12"/>
          </p:nvPr>
        </p:nvSpPr>
        <p:spPr>
          <a:xfrm>
            <a:off x="5621691" y="3134942"/>
            <a:ext cx="318122" cy="182478"/>
          </a:xfrm>
          <a:prstGeom prst="rect">
            <a:avLst/>
          </a:prstGeom>
          <a:noFill/>
          <a:ln>
            <a:noFill/>
          </a:ln>
        </p:spPr>
        <p:txBody>
          <a:bodyPr lIns="91425" tIns="45700" rIns="91425" bIns="45700" anchor="ctr" anchorCtr="0">
            <a:noAutofit/>
          </a:bodyPr>
          <a:lstStyle/>
          <a:p>
            <a:pPr algn="ctr">
              <a:buSzPct val="25000"/>
            </a:pPr>
            <a:fld id="{00000000-1234-1234-1234-123412341234}" type="slidenum">
              <a:rPr lang="fr-FR" sz="547" b="1" smtClean="0">
                <a:solidFill>
                  <a:srgbClr val="FFFFFF"/>
                </a:solidFill>
                <a:latin typeface="Rockwell"/>
                <a:ea typeface="Rockwell"/>
                <a:cs typeface="Rockwell"/>
                <a:sym typeface="Rockwell"/>
              </a:rPr>
              <a:pPr algn="ctr">
                <a:buSzPct val="25000"/>
              </a:pPr>
              <a:t>‹#›</a:t>
            </a:fld>
            <a:endParaRPr lang="fr-FR" sz="547" b="1">
              <a:solidFill>
                <a:srgbClr val="FFFFFF"/>
              </a:solidFill>
              <a:latin typeface="Rockwell"/>
              <a:ea typeface="Rockwell"/>
              <a:cs typeface="Rockwell"/>
              <a:sym typeface="Rockwe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6" r:id="rId7"/>
    <p:sldLayoutId id="2147483657" r:id="rId8"/>
    <p:sldLayoutId id="2147483658"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696"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7.png"/><Relationship Id="rId5" Type="http://schemas.openxmlformats.org/officeDocument/2006/relationships/image" Target="../media/image6.png"/><Relationship Id="rId6" Type="http://schemas.openxmlformats.org/officeDocument/2006/relationships/image" Target="../media/image36.png"/><Relationship Id="rId7" Type="http://schemas.openxmlformats.org/officeDocument/2006/relationships/image" Target="../media/image37.jpeg"/><Relationship Id="rId8" Type="http://schemas.openxmlformats.org/officeDocument/2006/relationships/image" Target="../media/image38.jpeg"/><Relationship Id="rId9" Type="http://schemas.openxmlformats.org/officeDocument/2006/relationships/image" Target="../media/image39.jpeg"/><Relationship Id="rId10" Type="http://schemas.openxmlformats.org/officeDocument/2006/relationships/image" Target="../media/image40.png"/><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png"/><Relationship Id="rId5" Type="http://schemas.openxmlformats.org/officeDocument/2006/relationships/image" Target="../media/image40.png"/><Relationship Id="rId6" Type="http://schemas.openxmlformats.org/officeDocument/2006/relationships/image" Target="../media/image6.png"/><Relationship Id="rId7"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4.png"/><Relationship Id="rId5" Type="http://schemas.openxmlformats.org/officeDocument/2006/relationships/image" Target="../media/image45.jpeg"/><Relationship Id="rId6" Type="http://schemas.openxmlformats.org/officeDocument/2006/relationships/image" Target="../media/image7.png"/><Relationship Id="rId7" Type="http://schemas.openxmlformats.org/officeDocument/2006/relationships/image" Target="../media/image46.png"/><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47.jpeg"/><Relationship Id="rId5" Type="http://schemas.openxmlformats.org/officeDocument/2006/relationships/image" Target="../media/image7.png"/><Relationship Id="rId6" Type="http://schemas.openxmlformats.org/officeDocument/2006/relationships/image" Target="../media/image48.png"/><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49.png"/><Relationship Id="rId6" Type="http://schemas.openxmlformats.org/officeDocument/2006/relationships/image" Target="../media/image50.jpeg"/><Relationship Id="rId7" Type="http://schemas.openxmlformats.org/officeDocument/2006/relationships/image" Target="../media/image51.png"/><Relationship Id="rId8" Type="http://schemas.openxmlformats.org/officeDocument/2006/relationships/image" Target="../media/image52.png"/><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3.jpeg"/><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54.jpeg"/><Relationship Id="rId5" Type="http://schemas.openxmlformats.org/officeDocument/2006/relationships/image" Target="../media/image55.png"/><Relationship Id="rId6" Type="http://schemas.openxmlformats.org/officeDocument/2006/relationships/image" Target="../media/image7.png"/><Relationship Id="rId7" Type="http://schemas.openxmlformats.org/officeDocument/2006/relationships/image" Target="../media/image56.pn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7.png"/><Relationship Id="rId6" Type="http://schemas.openxmlformats.org/officeDocument/2006/relationships/image" Target="../media/image58.png"/><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59.jpg"/><Relationship Id="rId4" Type="http://schemas.openxmlformats.org/officeDocument/2006/relationships/image" Target="../media/image60.png"/><Relationship Id="rId5" Type="http://schemas.openxmlformats.org/officeDocument/2006/relationships/image" Target="../media/image61.emf"/><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63.jpeg"/><Relationship Id="rId4" Type="http://schemas.openxmlformats.org/officeDocument/2006/relationships/image" Target="../media/image64.tiff"/><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62.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5.jpeg"/><Relationship Id="rId3" Type="http://schemas.openxmlformats.org/officeDocument/2006/relationships/image" Target="../media/image66.png"/></Relationships>
</file>

<file path=ppt/slides/_rels/slide21.xml.rels><?xml version="1.0" encoding="UTF-8" standalone="yes"?>
<Relationships xmlns="http://schemas.openxmlformats.org/package/2006/relationships"><Relationship Id="rId3" Type="http://schemas.openxmlformats.org/officeDocument/2006/relationships/image" Target="../media/image67.png"/><Relationship Id="rId4" Type="http://schemas.openxmlformats.org/officeDocument/2006/relationships/image" Target="../media/image68.png"/><Relationship Id="rId5" Type="http://schemas.openxmlformats.org/officeDocument/2006/relationships/image" Target="../media/image69.png"/><Relationship Id="rId6" Type="http://schemas.openxmlformats.org/officeDocument/2006/relationships/image" Target="../media/image70.emf"/><Relationship Id="rId7" Type="http://schemas.openxmlformats.org/officeDocument/2006/relationships/image" Target="../media/image71.jpeg"/><Relationship Id="rId1" Type="http://schemas.openxmlformats.org/officeDocument/2006/relationships/slideLayout" Target="../slideLayouts/slideLayout10.xml"/><Relationship Id="rId2" Type="http://schemas.openxmlformats.org/officeDocument/2006/relationships/notesSlide" Target="../notesSlides/notesSlide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73.jpe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74.pn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75.png"/><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1" Type="http://schemas.openxmlformats.org/officeDocument/2006/relationships/hyperlink" Target="https://www.facebook.com/BFGoodrichEurope/?fref=ts" TargetMode="External"/><Relationship Id="rId12" Type="http://schemas.openxmlformats.org/officeDocument/2006/relationships/hyperlink" Target="https://www.facebook.com/Rallye-A%C3%AFcha-des-Gazelles-du-Maroc-page-officielle-180519501998102/?fref=ts" TargetMode="External"/><Relationship Id="rId13" Type="http://schemas.openxmlformats.org/officeDocument/2006/relationships/hyperlink" Target="https://www.youtube.com/channel/UCz_961m3hpoQmG0JO-oYHSg" TargetMode="External"/><Relationship Id="rId14" Type="http://schemas.openxmlformats.org/officeDocument/2006/relationships/image" Target="../media/image76.png"/><Relationship Id="rId15" Type="http://schemas.openxmlformats.org/officeDocument/2006/relationships/image" Target="../media/image77.png"/><Relationship Id="rId16" Type="http://schemas.openxmlformats.org/officeDocument/2006/relationships/image" Target="../media/image78.jpeg"/><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hyperlink" Target="mailto:info@capmedina-souka.fr" TargetMode="External"/><Relationship Id="rId6" Type="http://schemas.openxmlformats.org/officeDocument/2006/relationships/hyperlink" Target="mailto:mguerin@midnightpurple.fr" TargetMode="External"/><Relationship Id="rId7" Type="http://schemas.openxmlformats.org/officeDocument/2006/relationships/hyperlink" Target="mailto:alain.ritaly@michelin.com" TargetMode="External"/><Relationship Id="rId8" Type="http://schemas.openxmlformats.org/officeDocument/2006/relationships/hyperlink" Target="http://www.rallyeaichadesgazelles.com" TargetMode="External"/><Relationship Id="rId9" Type="http://schemas.openxmlformats.org/officeDocument/2006/relationships/hyperlink" Target="http://www.capmedina-souka.fr" TargetMode="External"/><Relationship Id="rId10" Type="http://schemas.openxmlformats.org/officeDocument/2006/relationships/hyperlink" Target="https://www.facebook.com/pages/Cap-medina-souka/268655018406"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6.png"/><Relationship Id="rId5" Type="http://schemas.openxmlformats.org/officeDocument/2006/relationships/image" Target="../media/image15.jpeg"/><Relationship Id="rId6"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16.png"/><Relationship Id="rId5"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7.png"/><Relationship Id="rId7" Type="http://schemas.openxmlformats.org/officeDocument/2006/relationships/image" Target="../media/image20.jpeg"/><Relationship Id="rId8"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jpeg"/><Relationship Id="rId7" Type="http://schemas.openxmlformats.org/officeDocument/2006/relationships/image" Target="../media/image7.png"/><Relationship Id="rId8"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image" Target="../media/image7.png"/><Relationship Id="rId8"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28.png"/><Relationship Id="rId5" Type="http://schemas.openxmlformats.org/officeDocument/2006/relationships/image" Target="../media/image29.jpeg"/><Relationship Id="rId6" Type="http://schemas.openxmlformats.org/officeDocument/2006/relationships/image" Target="../media/image30.jpeg"/><Relationship Id="rId7" Type="http://schemas.openxmlformats.org/officeDocument/2006/relationships/image" Target="../media/image31.jpeg"/><Relationship Id="rId8" Type="http://schemas.openxmlformats.org/officeDocument/2006/relationships/image" Target="../media/image7.png"/><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7.png"/><Relationship Id="rId7" Type="http://schemas.openxmlformats.org/officeDocument/2006/relationships/image" Target="../media/image34.png"/><Relationship Id="rId8" Type="http://schemas.openxmlformats.org/officeDocument/2006/relationships/image" Target="../media/image35.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06"/>
        <p:cNvGrpSpPr/>
        <p:nvPr/>
      </p:nvGrpSpPr>
      <p:grpSpPr>
        <a:xfrm>
          <a:off x="0" y="0"/>
          <a:ext cx="0" cy="0"/>
          <a:chOff x="0" y="0"/>
          <a:chExt cx="0" cy="0"/>
        </a:xfrm>
      </p:grpSpPr>
      <p:sp>
        <p:nvSpPr>
          <p:cNvPr id="107" name="Shape 107"/>
          <p:cNvSpPr txBox="1">
            <a:spLocks noGrp="1"/>
          </p:cNvSpPr>
          <p:nvPr>
            <p:ph type="ctrTitle"/>
          </p:nvPr>
        </p:nvSpPr>
        <p:spPr>
          <a:xfrm>
            <a:off x="531720" y="-363010"/>
            <a:ext cx="5031899" cy="1508812"/>
          </a:xfrm>
          <a:prstGeom prst="rect">
            <a:avLst/>
          </a:prstGeom>
          <a:noFill/>
          <a:ln>
            <a:noFill/>
          </a:ln>
        </p:spPr>
        <p:txBody>
          <a:bodyPr lIns="45438" tIns="22713" rIns="45438" bIns="22713" anchor="ctr" anchorCtr="0">
            <a:noAutofit/>
          </a:bodyPr>
          <a:lstStyle/>
          <a:p>
            <a:pPr algn="ctr">
              <a:buClr>
                <a:schemeClr val="lt1"/>
              </a:buClr>
              <a:buSzPct val="25000"/>
            </a:pPr>
            <a:r>
              <a:rPr lang="fr-FR" sz="2385" dirty="0">
                <a:solidFill>
                  <a:schemeClr val="lt1"/>
                </a:solidFill>
                <a:latin typeface="Montserrat"/>
                <a:ea typeface="Montserrat"/>
                <a:cs typeface="Montserrat"/>
                <a:sym typeface="Montserrat"/>
              </a:rPr>
              <a:t>Rallye Aïcha des Gazelles 2017</a:t>
            </a:r>
          </a:p>
        </p:txBody>
      </p:sp>
      <p:sp>
        <p:nvSpPr>
          <p:cNvPr id="11" name="Shape 145"/>
          <p:cNvSpPr txBox="1">
            <a:spLocks/>
          </p:cNvSpPr>
          <p:nvPr/>
        </p:nvSpPr>
        <p:spPr>
          <a:xfrm>
            <a:off x="867842" y="955592"/>
            <a:ext cx="4590832" cy="478446"/>
          </a:xfrm>
          <a:prstGeom prst="rect">
            <a:avLst/>
          </a:prstGeom>
          <a:noFill/>
          <a:ln>
            <a:noFill/>
          </a:ln>
        </p:spPr>
        <p:txBody>
          <a:bodyPr lIns="45438" tIns="22713" rIns="45438" bIns="22713" anchor="t" anchorCtr="0">
            <a:noAutofit/>
          </a:bodyPr>
          <a:lstStyle>
            <a:defPPr marR="0" lvl="0" algn="l" rtl="0">
              <a:lnSpc>
                <a:spcPct val="100000"/>
              </a:lnSpc>
              <a:spcBef>
                <a:spcPts val="0"/>
              </a:spcBef>
              <a:spcAft>
                <a:spcPts val="0"/>
              </a:spcAft>
            </a:defPPr>
            <a:lvl1pPr marL="0" marR="0" lvl="0" indent="0" algn="l" rtl="0">
              <a:lnSpc>
                <a:spcPct val="90000"/>
              </a:lnSpc>
              <a:spcBef>
                <a:spcPts val="1200"/>
              </a:spcBef>
              <a:spcAft>
                <a:spcPts val="0"/>
              </a:spcAft>
              <a:buClr>
                <a:srgbClr val="9E3611"/>
              </a:buClr>
              <a:buSzPct val="85000"/>
              <a:buFont typeface="Noto Sans Symbols"/>
              <a:buNone/>
              <a:defRPr sz="1800" b="0" i="0" u="none" strike="noStrike" cap="none">
                <a:solidFill>
                  <a:schemeClr val="dk1"/>
                </a:solidFill>
                <a:latin typeface="Rockwell"/>
                <a:ea typeface="Rockwell"/>
                <a:cs typeface="Rockwell"/>
                <a:sym typeface="Rockwell"/>
              </a:defRPr>
            </a:lvl1pPr>
            <a:lvl2pPr marL="457200" marR="0" lvl="1" indent="0" algn="ctr" rtl="0">
              <a:lnSpc>
                <a:spcPct val="90000"/>
              </a:lnSpc>
              <a:spcBef>
                <a:spcPts val="400"/>
              </a:spcBef>
              <a:spcAft>
                <a:spcPts val="200"/>
              </a:spcAft>
              <a:buClr>
                <a:srgbClr val="9E3611"/>
              </a:buClr>
              <a:buSzPct val="85000"/>
              <a:buFont typeface="Noto Sans Symbols"/>
              <a:buNone/>
              <a:defRPr sz="2800" b="0" i="0" u="none" strike="noStrike" cap="none">
                <a:solidFill>
                  <a:schemeClr val="dk1"/>
                </a:solidFill>
                <a:latin typeface="Rockwell"/>
                <a:ea typeface="Rockwell"/>
                <a:cs typeface="Rockwell"/>
                <a:sym typeface="Rockwell"/>
              </a:defRPr>
            </a:lvl2pPr>
            <a:lvl3pPr marL="914400" marR="0" lvl="2" indent="0" algn="ctr" rtl="0">
              <a:lnSpc>
                <a:spcPct val="90000"/>
              </a:lnSpc>
              <a:spcBef>
                <a:spcPts val="400"/>
              </a:spcBef>
              <a:spcAft>
                <a:spcPts val="200"/>
              </a:spcAft>
              <a:buClr>
                <a:srgbClr val="9E3611"/>
              </a:buClr>
              <a:buSzPct val="85000"/>
              <a:buFont typeface="Noto Sans Symbols"/>
              <a:buNone/>
              <a:defRPr sz="2400" b="0" i="0" u="none" strike="noStrike" cap="none">
                <a:solidFill>
                  <a:schemeClr val="dk1"/>
                </a:solidFill>
                <a:latin typeface="Rockwell"/>
                <a:ea typeface="Rockwell"/>
                <a:cs typeface="Rockwell"/>
                <a:sym typeface="Rockwell"/>
              </a:defRPr>
            </a:lvl3pPr>
            <a:lvl4pPr marL="1371600" marR="0" lvl="3"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4pPr>
            <a:lvl5pPr marL="1828800" marR="0" lvl="4"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5pPr>
            <a:lvl6pPr marL="2286000" marR="0" lvl="5"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6pPr>
            <a:lvl7pPr marL="2743200" marR="0" lvl="6"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7pPr>
            <a:lvl8pPr marL="3200400" marR="0" lvl="7"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8pPr>
            <a:lvl9pPr marL="3657600" marR="0" lvl="8"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9pPr>
          </a:lstStyle>
          <a:p>
            <a:pPr algn="ctr">
              <a:spcBef>
                <a:spcPts val="0"/>
              </a:spcBef>
              <a:buSzPct val="25000"/>
            </a:pPr>
            <a:r>
              <a:rPr lang="fr-FR" sz="2385" dirty="0">
                <a:solidFill>
                  <a:schemeClr val="tx1"/>
                </a:solidFill>
              </a:rPr>
              <a:t>Dossier de presse </a:t>
            </a:r>
          </a:p>
          <a:p>
            <a:pPr algn="ctr">
              <a:spcBef>
                <a:spcPts val="0"/>
              </a:spcBef>
              <a:buSzPct val="25000"/>
            </a:pPr>
            <a:r>
              <a:rPr lang="fr-FR" sz="2385" dirty="0">
                <a:solidFill>
                  <a:schemeClr val="tx1"/>
                </a:solidFill>
              </a:rPr>
              <a:t>Team 420</a:t>
            </a:r>
          </a:p>
          <a:p>
            <a:pPr algn="ctr">
              <a:spcBef>
                <a:spcPts val="0"/>
              </a:spcBef>
              <a:buSzPct val="25000"/>
            </a:pPr>
            <a:r>
              <a:rPr lang="fr-FR" sz="1789" dirty="0">
                <a:solidFill>
                  <a:schemeClr val="tx1"/>
                </a:solidFill>
              </a:rPr>
              <a:t>Delphine Bichoffe &amp; Christine </a:t>
            </a:r>
            <a:r>
              <a:rPr lang="fr-FR" sz="1789" dirty="0" err="1">
                <a:solidFill>
                  <a:schemeClr val="tx1"/>
                </a:solidFill>
              </a:rPr>
              <a:t>Hunka</a:t>
            </a:r>
            <a:r>
              <a:rPr lang="fr-FR" sz="1789" dirty="0">
                <a:solidFill>
                  <a:schemeClr val="tx1"/>
                </a:solidFill>
              </a:rPr>
              <a:t> </a:t>
            </a:r>
          </a:p>
        </p:txBody>
      </p:sp>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2329" y="1901561"/>
            <a:ext cx="1597159" cy="94829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239844" indent="-170416">
              <a:spcBef>
                <a:spcPts val="0"/>
              </a:spcBef>
              <a:buClr>
                <a:srgbClr val="000000"/>
              </a:buClr>
              <a:buSzPct val="100000"/>
              <a:buFont typeface="Arial" charset="0"/>
              <a:buChar char="•"/>
            </a:pPr>
            <a:r>
              <a:rPr lang="fr-FR" sz="994" dirty="0">
                <a:solidFill>
                  <a:schemeClr val="accent1"/>
                </a:solidFill>
                <a:latin typeface="Calibri" charset="0"/>
                <a:ea typeface="Calibri" charset="0"/>
                <a:cs typeface="Calibri" charset="0"/>
              </a:rPr>
              <a:t>1 </a:t>
            </a:r>
            <a:r>
              <a:rPr lang="fr-FR" sz="994" dirty="0" smtClean="0">
                <a:solidFill>
                  <a:schemeClr val="accent1"/>
                </a:solidFill>
                <a:latin typeface="Calibri" charset="0"/>
                <a:ea typeface="Calibri" charset="0"/>
                <a:cs typeface="Calibri" charset="0"/>
              </a:rPr>
              <a:t>caravane de médecins </a:t>
            </a:r>
            <a:r>
              <a:rPr lang="fr-FR" sz="994" dirty="0">
                <a:solidFill>
                  <a:srgbClr val="000000"/>
                </a:solidFill>
                <a:latin typeface="Calibri" charset="0"/>
                <a:ea typeface="Calibri" charset="0"/>
                <a:cs typeface="Calibri" charset="0"/>
              </a:rPr>
              <a:t>(médecin, gynécologue, opticien, pédiatres, ophtalmologue, neurologue)</a:t>
            </a:r>
          </a:p>
          <a:p>
            <a:pPr marL="239844" indent="-170416">
              <a:spcBef>
                <a:spcPts val="0"/>
              </a:spcBef>
              <a:buClr>
                <a:srgbClr val="000000"/>
              </a:buClr>
              <a:buSzPct val="100000"/>
              <a:buFont typeface="Arial" charset="0"/>
              <a:buChar char="•"/>
            </a:pPr>
            <a:endParaRPr lang="fr-FR" sz="994" dirty="0">
              <a:solidFill>
                <a:srgbClr val="000000"/>
              </a:solidFill>
              <a:latin typeface="Calibri" charset="0"/>
              <a:ea typeface="Calibri" charset="0"/>
              <a:cs typeface="Calibri" charset="0"/>
            </a:endParaRPr>
          </a:p>
          <a:p>
            <a:pPr marL="239844" indent="-170416">
              <a:spcBef>
                <a:spcPts val="0"/>
              </a:spcBef>
              <a:buClr>
                <a:srgbClr val="000000"/>
              </a:buClr>
              <a:buSzPct val="100000"/>
              <a:buFont typeface="Arial" charset="0"/>
              <a:buChar char="•"/>
            </a:pPr>
            <a:r>
              <a:rPr lang="fr-FR" sz="994" dirty="0">
                <a:solidFill>
                  <a:schemeClr val="accent1"/>
                </a:solidFill>
                <a:latin typeface="Calibri" charset="0"/>
                <a:ea typeface="Calibri" charset="0"/>
                <a:cs typeface="Calibri" charset="0"/>
              </a:rPr>
              <a:t>1 caravane de sensibilisation à l’environnement </a:t>
            </a:r>
            <a:r>
              <a:rPr lang="fr-FR" sz="994" dirty="0">
                <a:solidFill>
                  <a:srgbClr val="000000"/>
                </a:solidFill>
                <a:latin typeface="Calibri" charset="0"/>
                <a:ea typeface="Calibri" charset="0"/>
                <a:cs typeface="Calibri" charset="0"/>
              </a:rPr>
              <a:t>(éradication sac plastique, promotion sac coton)  </a:t>
            </a:r>
          </a:p>
          <a:p>
            <a:pPr marL="69429">
              <a:spcBef>
                <a:spcPts val="0"/>
              </a:spcBef>
              <a:buClr>
                <a:srgbClr val="000000"/>
              </a:buClr>
              <a:buSzPct val="100000"/>
            </a:pPr>
            <a:r>
              <a:rPr lang="fr-FR" sz="994" dirty="0">
                <a:solidFill>
                  <a:srgbClr val="000000"/>
                </a:solidFill>
                <a:latin typeface="Calibri" charset="0"/>
                <a:ea typeface="Calibri" charset="0"/>
                <a:cs typeface="Calibri" charset="0"/>
              </a:rPr>
              <a:t> </a:t>
            </a:r>
          </a:p>
          <a:p>
            <a:pPr marL="239844" indent="-170416">
              <a:spcBef>
                <a:spcPts val="0"/>
              </a:spcBef>
              <a:buClr>
                <a:srgbClr val="000000"/>
              </a:buClr>
              <a:buSzPct val="100000"/>
              <a:buFont typeface="Arial" charset="0"/>
              <a:buChar char="•"/>
            </a:pPr>
            <a:r>
              <a:rPr lang="fr-FR" sz="994" dirty="0">
                <a:solidFill>
                  <a:srgbClr val="000000"/>
                </a:solidFill>
                <a:latin typeface="Calibri" charset="0"/>
                <a:ea typeface="Calibri" charset="0"/>
                <a:cs typeface="Calibri" charset="0"/>
              </a:rPr>
              <a:t>Une lutte </a:t>
            </a:r>
            <a:r>
              <a:rPr lang="fr-FR" sz="994" dirty="0">
                <a:solidFill>
                  <a:schemeClr val="accent1"/>
                </a:solidFill>
                <a:latin typeface="Calibri" charset="0"/>
                <a:ea typeface="Calibri" charset="0"/>
                <a:cs typeface="Calibri" charset="0"/>
              </a:rPr>
              <a:t>contre l'illettrisme </a:t>
            </a:r>
          </a:p>
          <a:p>
            <a:pPr marL="239844" indent="-170416">
              <a:spcBef>
                <a:spcPts val="0"/>
              </a:spcBef>
              <a:buClr>
                <a:srgbClr val="000000"/>
              </a:buClr>
              <a:buSzPct val="100000"/>
              <a:buFont typeface="Arial" charset="0"/>
              <a:buChar char="•"/>
            </a:pPr>
            <a:endParaRPr lang="fr-FR" sz="994" dirty="0">
              <a:solidFill>
                <a:schemeClr val="accent1"/>
              </a:solidFill>
              <a:latin typeface="Calibri" charset="0"/>
              <a:ea typeface="Calibri" charset="0"/>
              <a:cs typeface="Calibri" charset="0"/>
            </a:endParaRPr>
          </a:p>
          <a:p>
            <a:pPr marL="239844" indent="-170416">
              <a:lnSpc>
                <a:spcPct val="80000"/>
              </a:lnSpc>
              <a:spcBef>
                <a:spcPts val="232"/>
              </a:spcBef>
              <a:buClr>
                <a:srgbClr val="000000"/>
              </a:buClr>
              <a:buSzPct val="100000"/>
              <a:buFont typeface="Arial" charset="0"/>
              <a:buChar char="•"/>
            </a:pPr>
            <a:r>
              <a:rPr lang="fr-FR" sz="994" dirty="0">
                <a:solidFill>
                  <a:schemeClr val="accent1"/>
                </a:solidFill>
                <a:latin typeface="Calibri" charset="0"/>
                <a:ea typeface="Calibri" charset="0"/>
                <a:cs typeface="Calibri" charset="0"/>
              </a:rPr>
              <a:t>Réinsertion professionnelle </a:t>
            </a:r>
            <a:r>
              <a:rPr lang="fr-FR" sz="994" dirty="0">
                <a:solidFill>
                  <a:srgbClr val="000000"/>
                </a:solidFill>
                <a:latin typeface="Calibri" charset="0"/>
                <a:ea typeface="Calibri" charset="0"/>
                <a:cs typeface="Calibri" charset="0"/>
              </a:rPr>
              <a:t>des femmes seules </a:t>
            </a:r>
          </a:p>
          <a:p>
            <a:pPr marL="239844" indent="-170416">
              <a:lnSpc>
                <a:spcPct val="80000"/>
              </a:lnSpc>
              <a:spcBef>
                <a:spcPts val="232"/>
              </a:spcBef>
              <a:buClr>
                <a:srgbClr val="000000"/>
              </a:buClr>
              <a:buSzPct val="100000"/>
              <a:buFont typeface="Arial" charset="0"/>
              <a:buChar char="•"/>
            </a:pPr>
            <a:endParaRPr lang="fr-FR" sz="994" dirty="0">
              <a:solidFill>
                <a:srgbClr val="000000"/>
              </a:solidFill>
              <a:latin typeface="Calibri" charset="0"/>
              <a:ea typeface="Calibri" charset="0"/>
              <a:cs typeface="Calibri" charset="0"/>
            </a:endParaRPr>
          </a:p>
          <a:p>
            <a:pPr marL="239844" indent="-170416">
              <a:lnSpc>
                <a:spcPct val="80000"/>
              </a:lnSpc>
              <a:spcBef>
                <a:spcPts val="232"/>
              </a:spcBef>
              <a:buClr>
                <a:schemeClr val="dk1"/>
              </a:buClr>
              <a:buSzPct val="100000"/>
              <a:buFont typeface="Arial" charset="0"/>
              <a:buChar char="•"/>
            </a:pPr>
            <a:r>
              <a:rPr lang="fr-FR" sz="994" dirty="0">
                <a:solidFill>
                  <a:schemeClr val="accent1"/>
                </a:solidFill>
                <a:latin typeface="Calibri" charset="0"/>
                <a:ea typeface="Calibri" charset="0"/>
                <a:cs typeface="Calibri" charset="0"/>
              </a:rPr>
              <a:t>Aide à l'enfance </a:t>
            </a:r>
            <a:r>
              <a:rPr lang="fr-FR" sz="994" dirty="0">
                <a:latin typeface="Calibri" charset="0"/>
                <a:ea typeface="Calibri" charset="0"/>
                <a:cs typeface="Calibri" charset="0"/>
              </a:rPr>
              <a:t>: grandir dans de bonnes conditions</a:t>
            </a:r>
          </a:p>
          <a:p>
            <a:pPr marL="239844" indent="-170416">
              <a:lnSpc>
                <a:spcPct val="80000"/>
              </a:lnSpc>
              <a:spcBef>
                <a:spcPts val="232"/>
              </a:spcBef>
              <a:buClr>
                <a:schemeClr val="dk1"/>
              </a:buClr>
              <a:buSzPct val="100000"/>
              <a:buFont typeface="Arial" charset="0"/>
              <a:buChar char="•"/>
            </a:pPr>
            <a:endParaRPr lang="fr-FR" sz="994" dirty="0">
              <a:latin typeface="Calibri" charset="0"/>
              <a:ea typeface="Calibri" charset="0"/>
              <a:cs typeface="Calibri" charset="0"/>
            </a:endParaRPr>
          </a:p>
          <a:p>
            <a:pPr marL="239844" indent="-170416">
              <a:lnSpc>
                <a:spcPct val="80000"/>
              </a:lnSpc>
              <a:spcBef>
                <a:spcPts val="232"/>
              </a:spcBef>
              <a:buClr>
                <a:schemeClr val="dk1"/>
              </a:buClr>
              <a:buSzPct val="100000"/>
              <a:buFont typeface="Arial" charset="0"/>
              <a:buChar char="•"/>
            </a:pPr>
            <a:r>
              <a:rPr lang="fr-FR" sz="994" dirty="0">
                <a:solidFill>
                  <a:schemeClr val="accent1"/>
                </a:solidFill>
                <a:latin typeface="Calibri" charset="0"/>
                <a:ea typeface="Calibri" charset="0"/>
                <a:cs typeface="Calibri" charset="0"/>
              </a:rPr>
              <a:t>Scolarisation </a:t>
            </a:r>
            <a:r>
              <a:rPr lang="fr-FR" sz="994" dirty="0">
                <a:latin typeface="Calibri" charset="0"/>
                <a:ea typeface="Calibri" charset="0"/>
                <a:cs typeface="Calibri" charset="0"/>
              </a:rPr>
              <a:t>: construction ou rénovation d'écoles</a:t>
            </a:r>
          </a:p>
          <a:p>
            <a:pPr marL="239844" indent="-170416">
              <a:lnSpc>
                <a:spcPct val="80000"/>
              </a:lnSpc>
              <a:spcBef>
                <a:spcPts val="232"/>
              </a:spcBef>
              <a:buClr>
                <a:schemeClr val="dk1"/>
              </a:buClr>
              <a:buSzPct val="100000"/>
              <a:buFont typeface="Arial" charset="0"/>
              <a:buChar char="•"/>
            </a:pPr>
            <a:endParaRPr lang="fr-FR" sz="994" dirty="0">
              <a:latin typeface="Calibri" charset="0"/>
              <a:ea typeface="Calibri" charset="0"/>
              <a:cs typeface="Calibri" charset="0"/>
            </a:endParaRPr>
          </a:p>
          <a:p>
            <a:pPr>
              <a:spcBef>
                <a:spcPts val="0"/>
              </a:spcBef>
            </a:pPr>
            <a:endParaRPr lang="fr-FR" sz="994" dirty="0">
              <a:latin typeface="Calibri" charset="0"/>
              <a:ea typeface="Calibri" charset="0"/>
              <a:cs typeface="Calibri" charset="0"/>
            </a:endParaRPr>
          </a:p>
          <a:p>
            <a:pPr algn="ctr">
              <a:spcBef>
                <a:spcPts val="0"/>
              </a:spcBef>
              <a:buClr>
                <a:schemeClr val="dk1"/>
              </a:buClr>
              <a:buSzPct val="61111"/>
            </a:pPr>
            <a:r>
              <a:rPr lang="fr-FR" sz="994" b="1" dirty="0" smtClean="0">
                <a:solidFill>
                  <a:schemeClr val="accent1"/>
                </a:solidFill>
                <a:latin typeface="Calibri" charset="0"/>
                <a:ea typeface="Calibri" charset="0"/>
                <a:cs typeface="Calibri" charset="0"/>
              </a:rPr>
              <a:t>Réinsertion des </a:t>
            </a:r>
            <a:r>
              <a:rPr lang="fr-FR" sz="994" b="1" dirty="0">
                <a:solidFill>
                  <a:schemeClr val="accent1"/>
                </a:solidFill>
                <a:latin typeface="Calibri" charset="0"/>
                <a:ea typeface="Calibri" charset="0"/>
                <a:cs typeface="Calibri" charset="0"/>
              </a:rPr>
              <a:t>femmes dans </a:t>
            </a:r>
            <a:r>
              <a:rPr lang="fr-FR" sz="994" b="1" dirty="0" smtClean="0">
                <a:solidFill>
                  <a:schemeClr val="accent1"/>
                </a:solidFill>
                <a:latin typeface="Calibri" charset="0"/>
                <a:ea typeface="Calibri" charset="0"/>
                <a:cs typeface="Calibri" charset="0"/>
              </a:rPr>
              <a:t>la société d’où </a:t>
            </a:r>
            <a:r>
              <a:rPr lang="fr-FR" sz="994" b="1" dirty="0">
                <a:solidFill>
                  <a:schemeClr val="accent1"/>
                </a:solidFill>
                <a:latin typeface="Calibri" charset="0"/>
                <a:ea typeface="Calibri" charset="0"/>
                <a:cs typeface="Calibri" charset="0"/>
              </a:rPr>
              <a:t>elles sont exclues </a:t>
            </a: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Cœur de gazelles c’est quoi ?</a:t>
            </a:r>
            <a:endParaRPr lang="fr" b="1" dirty="0">
              <a:solidFill>
                <a:srgbClr val="C00000"/>
              </a:solidFill>
            </a:endParaRPr>
          </a:p>
        </p:txBody>
      </p:sp>
      <p:pic>
        <p:nvPicPr>
          <p:cNvPr id="12" name="Picture 2" descr="C:\Users\Cédric\Downloads\association_coeur_de_gazelle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14324" y="-54850"/>
            <a:ext cx="684464" cy="729793"/>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7101875" y="4202834"/>
            <a:ext cx="597469" cy="354742"/>
          </a:xfrm>
          <a:prstGeom prst="rect">
            <a:avLst/>
          </a:prstGeom>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791673" y="2787829"/>
            <a:ext cx="341179" cy="616527"/>
          </a:xfrm>
          <a:prstGeom prst="rect">
            <a:avLst/>
          </a:prstGeom>
        </p:spPr>
      </p:pic>
      <p:pic>
        <p:nvPicPr>
          <p:cNvPr id="14" name="Imag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05029" y="1387570"/>
            <a:ext cx="753510" cy="1118098"/>
          </a:xfrm>
          <a:prstGeom prst="rect">
            <a:avLst/>
          </a:prstGeom>
        </p:spPr>
      </p:pic>
      <p:pic>
        <p:nvPicPr>
          <p:cNvPr id="36" name="Image 3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322094">
            <a:off x="4266040" y="221643"/>
            <a:ext cx="1516334" cy="10113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7" name="Image 3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21166714">
            <a:off x="4287304" y="1127115"/>
            <a:ext cx="1473809" cy="983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8" name="Image 3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780224">
            <a:off x="4279784" y="2086845"/>
            <a:ext cx="1498040" cy="10033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Image 38"/>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6200000">
            <a:off x="5476854" y="2908951"/>
            <a:ext cx="597348" cy="354670"/>
          </a:xfrm>
          <a:prstGeom prst="rect">
            <a:avLst/>
          </a:prstGeom>
        </p:spPr>
      </p:pic>
    </p:spTree>
    <p:extLst>
      <p:ext uri="{BB962C8B-B14F-4D97-AF65-F5344CB8AC3E}">
        <p14:creationId xmlns:p14="http://schemas.microsoft.com/office/powerpoint/2010/main" val="13920800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4" name="Shape 60"/>
          <p:cNvSpPr txBox="1">
            <a:spLocks/>
          </p:cNvSpPr>
          <p:nvPr/>
        </p:nvSpPr>
        <p:spPr>
          <a:xfrm>
            <a:off x="789098" y="72837"/>
            <a:ext cx="4315128" cy="515681"/>
          </a:xfrm>
          <a:prstGeom prst="rect">
            <a:avLst/>
          </a:prstGeom>
          <a:noFill/>
          <a:ln>
            <a:noFill/>
          </a:ln>
        </p:spPr>
        <p:txBody>
          <a:bodyPr lIns="45429" tIns="45429" rIns="45429" bIns="45429"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Font typeface="Rokkitt"/>
              <a:buNone/>
              <a:defRPr sz="4200" b="0" i="0" u="none" strike="noStrike" cap="none">
                <a:solidFill>
                  <a:srgbClr val="000000"/>
                </a:solidFill>
                <a:latin typeface="Rokkitt"/>
                <a:ea typeface="Rokkitt"/>
                <a:cs typeface="Rokkitt"/>
                <a:sym typeface="Rokkit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fr-FR" sz="1391" dirty="0"/>
              <a:t>       </a:t>
            </a:r>
            <a:r>
              <a:rPr lang="fr-FR" sz="1391" b="1" dirty="0">
                <a:solidFill>
                  <a:schemeClr val="accent2"/>
                </a:solidFill>
              </a:rPr>
              <a:t>Cœur de gazelles en quelques chiffres</a:t>
            </a:r>
            <a:endParaRPr lang="fr" sz="1391" b="1" dirty="0">
              <a:solidFill>
                <a:schemeClr val="accent2"/>
              </a:solidFill>
            </a:endParaRPr>
          </a:p>
        </p:txBody>
      </p:sp>
      <p:pic>
        <p:nvPicPr>
          <p:cNvPr id="5" name="Picture 2" descr="C:\Users\Cédric\Downloads\association_coeur_de_gazelles.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6060" y="48043"/>
            <a:ext cx="684325" cy="729645"/>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Imag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246" y="1699617"/>
            <a:ext cx="753358" cy="1117872"/>
          </a:xfrm>
          <a:prstGeom prst="rect">
            <a:avLst/>
          </a:prstGeom>
        </p:spPr>
      </p:pic>
      <p:pic>
        <p:nvPicPr>
          <p:cNvPr id="17" name="Image 1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69246" y="412866"/>
            <a:ext cx="753358" cy="1117872"/>
          </a:xfrm>
          <a:prstGeom prst="rect">
            <a:avLst/>
          </a:prstGeom>
        </p:spPr>
      </p:pic>
      <p:pic>
        <p:nvPicPr>
          <p:cNvPr id="18" name="Imag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9955" y="412866"/>
            <a:ext cx="753358" cy="1117872"/>
          </a:xfrm>
          <a:prstGeom prst="rect">
            <a:avLst/>
          </a:prstGeom>
        </p:spPr>
      </p:pic>
      <p:pic>
        <p:nvPicPr>
          <p:cNvPr id="19" name="Imag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4117" y="412866"/>
            <a:ext cx="753358" cy="1117872"/>
          </a:xfrm>
          <a:prstGeom prst="rect">
            <a:avLst/>
          </a:prstGeom>
        </p:spPr>
      </p:pic>
      <p:pic>
        <p:nvPicPr>
          <p:cNvPr id="20" name="Imag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0663" y="412866"/>
            <a:ext cx="753358" cy="1117872"/>
          </a:xfrm>
          <a:prstGeom prst="rect">
            <a:avLst/>
          </a:prstGeom>
        </p:spPr>
      </p:pic>
      <p:pic>
        <p:nvPicPr>
          <p:cNvPr id="21" name="Imag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2390" y="412866"/>
            <a:ext cx="753358" cy="1117872"/>
          </a:xfrm>
          <a:prstGeom prst="rect">
            <a:avLst/>
          </a:prstGeom>
        </p:spPr>
      </p:pic>
      <p:pic>
        <p:nvPicPr>
          <p:cNvPr id="22" name="Image 2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39955" y="1699617"/>
            <a:ext cx="753358" cy="1117872"/>
          </a:xfrm>
          <a:prstGeom prst="rect">
            <a:avLst/>
          </a:prstGeom>
        </p:spPr>
      </p:pic>
      <p:pic>
        <p:nvPicPr>
          <p:cNvPr id="23" name="Image 2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10663" y="1699617"/>
            <a:ext cx="753358" cy="1117872"/>
          </a:xfrm>
          <a:prstGeom prst="rect">
            <a:avLst/>
          </a:prstGeom>
        </p:spPr>
      </p:pic>
      <p:pic>
        <p:nvPicPr>
          <p:cNvPr id="24" name="Image 2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452390" y="1699617"/>
            <a:ext cx="753358" cy="1117872"/>
          </a:xfrm>
          <a:prstGeom prst="rect">
            <a:avLst/>
          </a:prstGeom>
        </p:spPr>
      </p:pic>
      <p:pic>
        <p:nvPicPr>
          <p:cNvPr id="25" name="Image 2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94117" y="1699617"/>
            <a:ext cx="753358" cy="1117872"/>
          </a:xfrm>
          <a:prstGeom prst="rect">
            <a:avLst/>
          </a:prstGeom>
        </p:spPr>
      </p:pic>
      <p:sp>
        <p:nvSpPr>
          <p:cNvPr id="3" name="Ellipse 2"/>
          <p:cNvSpPr/>
          <p:nvPr/>
        </p:nvSpPr>
        <p:spPr>
          <a:xfrm>
            <a:off x="1006582" y="457949"/>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22</a:t>
            </a:r>
          </a:p>
        </p:txBody>
      </p:sp>
      <p:sp>
        <p:nvSpPr>
          <p:cNvPr id="27" name="Ellipse 26"/>
          <p:cNvSpPr/>
          <p:nvPr/>
        </p:nvSpPr>
        <p:spPr>
          <a:xfrm>
            <a:off x="1863862" y="451101"/>
            <a:ext cx="569622"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a:t>15000</a:t>
            </a:r>
          </a:p>
        </p:txBody>
      </p:sp>
      <p:sp>
        <p:nvSpPr>
          <p:cNvPr id="28" name="Ellipse 27"/>
          <p:cNvSpPr/>
          <p:nvPr/>
        </p:nvSpPr>
        <p:spPr>
          <a:xfrm>
            <a:off x="2759298" y="457949"/>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1074</a:t>
            </a:r>
          </a:p>
        </p:txBody>
      </p:sp>
      <p:sp>
        <p:nvSpPr>
          <p:cNvPr id="29" name="Ellipse 28"/>
          <p:cNvSpPr/>
          <p:nvPr/>
        </p:nvSpPr>
        <p:spPr>
          <a:xfrm>
            <a:off x="3576883" y="462909"/>
            <a:ext cx="568300"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a:t>57332</a:t>
            </a:r>
          </a:p>
        </p:txBody>
      </p:sp>
      <p:sp>
        <p:nvSpPr>
          <p:cNvPr id="30" name="Ellipse 29"/>
          <p:cNvSpPr/>
          <p:nvPr/>
        </p:nvSpPr>
        <p:spPr>
          <a:xfrm>
            <a:off x="4441065" y="462909"/>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350</a:t>
            </a:r>
          </a:p>
          <a:p>
            <a:pPr algn="ctr"/>
            <a:r>
              <a:rPr lang="fr-FR" sz="500" dirty="0"/>
              <a:t>100</a:t>
            </a:r>
          </a:p>
        </p:txBody>
      </p:sp>
      <p:sp>
        <p:nvSpPr>
          <p:cNvPr id="31" name="Ellipse 30"/>
          <p:cNvSpPr/>
          <p:nvPr/>
        </p:nvSpPr>
        <p:spPr>
          <a:xfrm>
            <a:off x="1016194" y="1743282"/>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1</a:t>
            </a:r>
          </a:p>
        </p:txBody>
      </p:sp>
      <p:sp>
        <p:nvSpPr>
          <p:cNvPr id="32" name="Ellipse 31"/>
          <p:cNvSpPr/>
          <p:nvPr/>
        </p:nvSpPr>
        <p:spPr>
          <a:xfrm>
            <a:off x="1886903" y="1743282"/>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1</a:t>
            </a:r>
          </a:p>
        </p:txBody>
      </p:sp>
      <p:sp>
        <p:nvSpPr>
          <p:cNvPr id="33" name="Ellipse 32"/>
          <p:cNvSpPr/>
          <p:nvPr/>
        </p:nvSpPr>
        <p:spPr>
          <a:xfrm>
            <a:off x="2757610" y="1743282"/>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1</a:t>
            </a:r>
          </a:p>
        </p:txBody>
      </p:sp>
      <p:sp>
        <p:nvSpPr>
          <p:cNvPr id="34" name="Ellipse 33"/>
          <p:cNvSpPr/>
          <p:nvPr/>
        </p:nvSpPr>
        <p:spPr>
          <a:xfrm>
            <a:off x="3588112" y="1743282"/>
            <a:ext cx="542998"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a:t>73960</a:t>
            </a:r>
          </a:p>
        </p:txBody>
      </p:sp>
      <p:sp>
        <p:nvSpPr>
          <p:cNvPr id="35" name="Ellipse 34"/>
          <p:cNvSpPr/>
          <p:nvPr/>
        </p:nvSpPr>
        <p:spPr>
          <a:xfrm>
            <a:off x="4441065" y="1743282"/>
            <a:ext cx="517697" cy="392283"/>
          </a:xfrm>
          <a:prstGeom prst="ellipse">
            <a:avLst/>
          </a:prstGeom>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500" dirty="0"/>
              <a:t>3000</a:t>
            </a:r>
          </a:p>
        </p:txBody>
      </p:sp>
      <p:sp>
        <p:nvSpPr>
          <p:cNvPr id="6" name="ZoneTexte 5"/>
          <p:cNvSpPr txBox="1"/>
          <p:nvPr/>
        </p:nvSpPr>
        <p:spPr>
          <a:xfrm>
            <a:off x="869246" y="1061359"/>
            <a:ext cx="753358" cy="336614"/>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Puys construits </a:t>
            </a:r>
          </a:p>
        </p:txBody>
      </p:sp>
      <p:sp>
        <p:nvSpPr>
          <p:cNvPr id="37" name="ZoneTexte 36"/>
          <p:cNvSpPr txBox="1"/>
          <p:nvPr/>
        </p:nvSpPr>
        <p:spPr>
          <a:xfrm>
            <a:off x="1739955" y="887050"/>
            <a:ext cx="753358" cy="703829"/>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Adultes et enfants sensibilisés éradication  sac plastique</a:t>
            </a:r>
          </a:p>
        </p:txBody>
      </p:sp>
      <p:sp>
        <p:nvSpPr>
          <p:cNvPr id="38" name="ZoneTexte 37"/>
          <p:cNvSpPr txBox="1"/>
          <p:nvPr/>
        </p:nvSpPr>
        <p:spPr>
          <a:xfrm>
            <a:off x="2610663" y="918538"/>
            <a:ext cx="753358" cy="703829"/>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Enfants sensibilisés aux </a:t>
            </a:r>
            <a:r>
              <a:rPr lang="fr-FR" sz="795" b="1">
                <a:solidFill>
                  <a:schemeClr val="accent2">
                    <a:lumMod val="75000"/>
                  </a:schemeClr>
                </a:solidFill>
                <a:latin typeface="Calibri" charset="0"/>
                <a:ea typeface="Calibri" charset="0"/>
                <a:cs typeface="Calibri" charset="0"/>
              </a:rPr>
              <a:t>changements climatiques</a:t>
            </a:r>
            <a:endParaRPr lang="fr-FR" sz="795" b="1" dirty="0">
              <a:solidFill>
                <a:schemeClr val="accent2">
                  <a:lumMod val="75000"/>
                </a:schemeClr>
              </a:solidFill>
              <a:latin typeface="Calibri" charset="0"/>
              <a:ea typeface="Calibri" charset="0"/>
              <a:cs typeface="Calibri" charset="0"/>
            </a:endParaRPr>
          </a:p>
        </p:txBody>
      </p:sp>
      <p:sp>
        <p:nvSpPr>
          <p:cNvPr id="39" name="ZoneTexte 38"/>
          <p:cNvSpPr txBox="1"/>
          <p:nvPr/>
        </p:nvSpPr>
        <p:spPr>
          <a:xfrm>
            <a:off x="3452390" y="971801"/>
            <a:ext cx="753358" cy="581424"/>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Villageois </a:t>
            </a:r>
            <a:r>
              <a:rPr lang="fr-FR" sz="795" b="1">
                <a:solidFill>
                  <a:schemeClr val="accent2">
                    <a:lumMod val="75000"/>
                  </a:schemeClr>
                </a:solidFill>
                <a:latin typeface="Calibri" charset="0"/>
                <a:ea typeface="Calibri" charset="0"/>
                <a:cs typeface="Calibri" charset="0"/>
              </a:rPr>
              <a:t>ou nomades ayant reçus des donc</a:t>
            </a:r>
            <a:endParaRPr lang="fr-FR" sz="795" b="1" dirty="0">
              <a:solidFill>
                <a:schemeClr val="accent2">
                  <a:lumMod val="75000"/>
                </a:schemeClr>
              </a:solidFill>
              <a:latin typeface="Calibri" charset="0"/>
              <a:ea typeface="Calibri" charset="0"/>
              <a:cs typeface="Calibri" charset="0"/>
            </a:endParaRPr>
          </a:p>
        </p:txBody>
      </p:sp>
      <p:sp>
        <p:nvSpPr>
          <p:cNvPr id="40" name="ZoneTexte 39"/>
          <p:cNvSpPr txBox="1"/>
          <p:nvPr/>
        </p:nvSpPr>
        <p:spPr>
          <a:xfrm>
            <a:off x="4249933" y="882075"/>
            <a:ext cx="797542" cy="703829"/>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Fauteuils roulants et paires de béquilles données</a:t>
            </a:r>
          </a:p>
        </p:txBody>
      </p:sp>
      <p:sp>
        <p:nvSpPr>
          <p:cNvPr id="41" name="ZoneTexte 40"/>
          <p:cNvSpPr txBox="1"/>
          <p:nvPr/>
        </p:nvSpPr>
        <p:spPr>
          <a:xfrm>
            <a:off x="859633" y="2304446"/>
            <a:ext cx="753358" cy="336614"/>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Restaurant d’application</a:t>
            </a:r>
          </a:p>
        </p:txBody>
      </p:sp>
      <p:sp>
        <p:nvSpPr>
          <p:cNvPr id="42" name="ZoneTexte 41"/>
          <p:cNvSpPr txBox="1"/>
          <p:nvPr/>
        </p:nvSpPr>
        <p:spPr>
          <a:xfrm>
            <a:off x="1737073" y="2304446"/>
            <a:ext cx="753358" cy="336614"/>
          </a:xfrm>
          <a:prstGeom prst="rect">
            <a:avLst/>
          </a:prstGeom>
          <a:noFill/>
        </p:spPr>
        <p:txBody>
          <a:bodyPr wrap="square" rtlCol="0">
            <a:spAutoFit/>
          </a:bodyPr>
          <a:lstStyle/>
          <a:p>
            <a:pPr algn="ctr"/>
            <a:r>
              <a:rPr lang="fr-FR" sz="795" b="1">
                <a:solidFill>
                  <a:schemeClr val="accent2">
                    <a:lumMod val="75000"/>
                  </a:schemeClr>
                </a:solidFill>
                <a:latin typeface="Calibri" charset="0"/>
                <a:ea typeface="Calibri" charset="0"/>
                <a:cs typeface="Calibri" charset="0"/>
              </a:rPr>
              <a:t>Agence d’intérim</a:t>
            </a:r>
            <a:endParaRPr lang="fr-FR" sz="795" b="1" dirty="0">
              <a:solidFill>
                <a:schemeClr val="accent2">
                  <a:lumMod val="75000"/>
                </a:schemeClr>
              </a:solidFill>
              <a:latin typeface="Calibri" charset="0"/>
              <a:ea typeface="Calibri" charset="0"/>
              <a:cs typeface="Calibri" charset="0"/>
            </a:endParaRPr>
          </a:p>
        </p:txBody>
      </p:sp>
      <p:sp>
        <p:nvSpPr>
          <p:cNvPr id="43" name="ZoneTexte 42"/>
          <p:cNvSpPr txBox="1"/>
          <p:nvPr/>
        </p:nvSpPr>
        <p:spPr>
          <a:xfrm>
            <a:off x="2610662" y="2365620"/>
            <a:ext cx="753358" cy="214209"/>
          </a:xfrm>
          <a:prstGeom prst="rect">
            <a:avLst/>
          </a:prstGeom>
          <a:noFill/>
        </p:spPr>
        <p:txBody>
          <a:bodyPr wrap="square" rtlCol="0">
            <a:spAutoFit/>
          </a:bodyPr>
          <a:lstStyle/>
          <a:p>
            <a:pPr algn="ctr"/>
            <a:r>
              <a:rPr lang="fr-FR" sz="795" b="1" dirty="0">
                <a:solidFill>
                  <a:schemeClr val="accent2">
                    <a:lumMod val="75000"/>
                  </a:schemeClr>
                </a:solidFill>
                <a:latin typeface="Calibri" charset="0"/>
                <a:ea typeface="Calibri" charset="0"/>
                <a:cs typeface="Calibri" charset="0"/>
              </a:rPr>
              <a:t>Crèche</a:t>
            </a:r>
          </a:p>
        </p:txBody>
      </p:sp>
      <p:sp>
        <p:nvSpPr>
          <p:cNvPr id="44" name="ZoneTexte 43"/>
          <p:cNvSpPr txBox="1"/>
          <p:nvPr/>
        </p:nvSpPr>
        <p:spPr>
          <a:xfrm>
            <a:off x="3446680" y="2319727"/>
            <a:ext cx="753358" cy="336614"/>
          </a:xfrm>
          <a:prstGeom prst="rect">
            <a:avLst/>
          </a:prstGeom>
          <a:noFill/>
        </p:spPr>
        <p:txBody>
          <a:bodyPr wrap="square" rtlCol="0">
            <a:spAutoFit/>
          </a:bodyPr>
          <a:lstStyle/>
          <a:p>
            <a:pPr algn="ctr"/>
            <a:r>
              <a:rPr lang="fr-FR" sz="795" b="1">
                <a:solidFill>
                  <a:schemeClr val="accent2">
                    <a:lumMod val="75000"/>
                  </a:schemeClr>
                </a:solidFill>
                <a:latin typeface="Calibri" charset="0"/>
                <a:ea typeface="Calibri" charset="0"/>
                <a:cs typeface="Calibri" charset="0"/>
              </a:rPr>
              <a:t>Personnes soignées </a:t>
            </a:r>
            <a:endParaRPr lang="fr-FR" sz="795" b="1" dirty="0">
              <a:solidFill>
                <a:schemeClr val="accent2">
                  <a:lumMod val="75000"/>
                </a:schemeClr>
              </a:solidFill>
              <a:latin typeface="Calibri" charset="0"/>
              <a:ea typeface="Calibri" charset="0"/>
              <a:cs typeface="Calibri" charset="0"/>
            </a:endParaRPr>
          </a:p>
        </p:txBody>
      </p:sp>
      <p:sp>
        <p:nvSpPr>
          <p:cNvPr id="45" name="ZoneTexte 44"/>
          <p:cNvSpPr txBox="1"/>
          <p:nvPr/>
        </p:nvSpPr>
        <p:spPr>
          <a:xfrm>
            <a:off x="4288408" y="2258554"/>
            <a:ext cx="753358" cy="459019"/>
          </a:xfrm>
          <a:prstGeom prst="rect">
            <a:avLst/>
          </a:prstGeom>
          <a:noFill/>
        </p:spPr>
        <p:txBody>
          <a:bodyPr wrap="square" rtlCol="0">
            <a:spAutoFit/>
          </a:bodyPr>
          <a:lstStyle/>
          <a:p>
            <a:pPr algn="ctr"/>
            <a:r>
              <a:rPr lang="fr-FR" sz="795" b="1">
                <a:solidFill>
                  <a:schemeClr val="accent2">
                    <a:lumMod val="75000"/>
                  </a:schemeClr>
                </a:solidFill>
                <a:latin typeface="Calibri" charset="0"/>
                <a:ea typeface="Calibri" charset="0"/>
                <a:cs typeface="Calibri" charset="0"/>
              </a:rPr>
              <a:t>Paires de lunettes données</a:t>
            </a:r>
            <a:endParaRPr lang="fr-FR" sz="795" b="1" dirty="0">
              <a:solidFill>
                <a:schemeClr val="accent2">
                  <a:lumMod val="75000"/>
                </a:schemeClr>
              </a:solidFill>
              <a:latin typeface="Calibri" charset="0"/>
              <a:ea typeface="Calibri" charset="0"/>
              <a:cs typeface="Calibri" charset="0"/>
            </a:endParaRPr>
          </a:p>
        </p:txBody>
      </p:sp>
      <p:pic>
        <p:nvPicPr>
          <p:cNvPr id="36" name="Image 3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463206" y="2911370"/>
            <a:ext cx="597348" cy="354670"/>
          </a:xfrm>
          <a:prstGeom prst="rect">
            <a:avLst/>
          </a:prstGeom>
        </p:spPr>
      </p:pic>
      <p:pic>
        <p:nvPicPr>
          <p:cNvPr id="46" name="Image 4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58143" y="2797419"/>
            <a:ext cx="341179" cy="616527"/>
          </a:xfrm>
          <a:prstGeom prst="rect">
            <a:avLst/>
          </a:prstGeom>
        </p:spPr>
      </p:pic>
      <p:pic>
        <p:nvPicPr>
          <p:cNvPr id="7" name="Imag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63444" y="2804392"/>
            <a:ext cx="2652354" cy="622283"/>
          </a:xfrm>
          <a:prstGeom prst="rect">
            <a:avLst/>
          </a:prstGeom>
        </p:spPr>
      </p:pic>
    </p:spTree>
    <p:extLst>
      <p:ext uri="{BB962C8B-B14F-4D97-AF65-F5344CB8AC3E}">
        <p14:creationId xmlns:p14="http://schemas.microsoft.com/office/powerpoint/2010/main" val="433665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lgn="just">
              <a:lnSpc>
                <a:spcPct val="100000"/>
              </a:lnSpc>
              <a:spcBef>
                <a:spcPts val="0"/>
              </a:spcBef>
            </a:pPr>
            <a:r>
              <a:rPr lang="fr" sz="994" dirty="0">
                <a:latin typeface="Calibri" charset="0"/>
                <a:ea typeface="Calibri" charset="0"/>
                <a:cs typeface="Calibri" charset="0"/>
              </a:rPr>
              <a:t>Le rallye Aïcha des gazelles est le premier au monde à obtenir une </a:t>
            </a:r>
            <a:r>
              <a:rPr lang="fr" sz="994" b="1" dirty="0">
                <a:solidFill>
                  <a:srgbClr val="92D050"/>
                </a:solidFill>
                <a:latin typeface="Calibri" charset="0"/>
                <a:ea typeface="Calibri" charset="0"/>
                <a:cs typeface="Calibri" charset="0"/>
              </a:rPr>
              <a:t>certification environnementale et internationale</a:t>
            </a:r>
            <a:r>
              <a:rPr lang="fr" sz="994" dirty="0">
                <a:latin typeface="Calibri" charset="0"/>
                <a:ea typeface="Calibri" charset="0"/>
                <a:cs typeface="Calibri" charset="0"/>
              </a:rPr>
              <a:t>  (norme ISO 14001:2004)</a:t>
            </a: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ctr">
              <a:lnSpc>
                <a:spcPct val="100000"/>
              </a:lnSpc>
              <a:spcBef>
                <a:spcPts val="0"/>
              </a:spcBef>
            </a:pPr>
            <a:endParaRPr lang="fr-FR" sz="994" dirty="0">
              <a:latin typeface="Calibri" charset="0"/>
              <a:ea typeface="Calibri" charset="0"/>
              <a:cs typeface="Calibri" charset="0"/>
            </a:endParaRPr>
          </a:p>
          <a:p>
            <a:pPr algn="ctr">
              <a:lnSpc>
                <a:spcPct val="100000"/>
              </a:lnSpc>
              <a:spcBef>
                <a:spcPts val="0"/>
              </a:spcBef>
            </a:pPr>
            <a:r>
              <a:rPr lang="fr" sz="994" dirty="0">
                <a:latin typeface="Calibri" charset="0"/>
                <a:ea typeface="Calibri" charset="0"/>
                <a:cs typeface="Calibri" charset="0"/>
              </a:rPr>
              <a:t>Les émissions de CO² restent limitées par rapport aux rallyes classiques </a:t>
            </a:r>
            <a:r>
              <a:rPr lang="fr-FR" sz="994" dirty="0">
                <a:latin typeface="Calibri" charset="0"/>
                <a:ea typeface="Calibri" charset="0"/>
                <a:cs typeface="Calibri" charset="0"/>
              </a:rPr>
              <a:t>:</a:t>
            </a:r>
          </a:p>
          <a:p>
            <a:pPr algn="ctr">
              <a:lnSpc>
                <a:spcPct val="100000"/>
              </a:lnSpc>
              <a:spcBef>
                <a:spcPts val="0"/>
              </a:spcBef>
            </a:pPr>
            <a:r>
              <a:rPr lang="fr" sz="994" b="1" dirty="0">
                <a:solidFill>
                  <a:srgbClr val="92D050"/>
                </a:solidFill>
                <a:latin typeface="Calibri" charset="0"/>
                <a:ea typeface="Calibri" charset="0"/>
                <a:cs typeface="Calibri" charset="0"/>
              </a:rPr>
              <a:t>« pour le gagner, il faut faire le moins de kilomètres »</a:t>
            </a:r>
          </a:p>
          <a:p>
            <a:pPr algn="just">
              <a:lnSpc>
                <a:spcPct val="100000"/>
              </a:lnSpc>
              <a:spcBef>
                <a:spcPts val="0"/>
              </a:spcBef>
            </a:pPr>
            <a:endParaRPr lang="fr-FR" sz="994" b="1" dirty="0">
              <a:solidFill>
                <a:srgbClr val="92D050"/>
              </a:solidFill>
              <a:latin typeface="Calibri" charset="0"/>
              <a:ea typeface="Calibri" charset="0"/>
              <a:cs typeface="Calibri" charset="0"/>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ISO 14001</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9350" y="2789714"/>
            <a:ext cx="341179" cy="616527"/>
          </a:xfrm>
          <a:prstGeom prst="rect">
            <a:avLst/>
          </a:prstGeom>
        </p:spPr>
      </p:pic>
      <p:pic>
        <p:nvPicPr>
          <p:cNvPr id="11" name="Picture 2" descr="C:\Users\Cédric\Downloads\ISO.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9475"/>
            <a:ext cx="1021063" cy="678278"/>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Image 1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239126" y="1279081"/>
            <a:ext cx="1675315" cy="12564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sp>
        <p:nvSpPr>
          <p:cNvPr id="2" name="Rectangle 1"/>
          <p:cNvSpPr/>
          <p:nvPr/>
        </p:nvSpPr>
        <p:spPr>
          <a:xfrm>
            <a:off x="4139348" y="348615"/>
            <a:ext cx="1920140" cy="2846933"/>
          </a:xfrm>
          <a:prstGeom prst="rect">
            <a:avLst/>
          </a:prstGeom>
        </p:spPr>
        <p:txBody>
          <a:bodyPr wrap="square">
            <a:spAutoFit/>
          </a:bodyPr>
          <a:lstStyle/>
          <a:p>
            <a:pPr marL="239844" indent="-170416">
              <a:buClr>
                <a:srgbClr val="000000"/>
              </a:buClr>
              <a:buSzPct val="100000"/>
              <a:buFont typeface="Arial" charset="0"/>
              <a:buChar char="•"/>
            </a:pPr>
            <a:r>
              <a:rPr lang="fr" sz="895" dirty="0">
                <a:solidFill>
                  <a:schemeClr val="accent1"/>
                </a:solidFill>
                <a:latin typeface="Calibri" charset="0"/>
                <a:ea typeface="Calibri" charset="0"/>
                <a:cs typeface="Calibri" charset="0"/>
              </a:rPr>
              <a:t>Bouteilles en plastiques recyclées</a:t>
            </a:r>
            <a:r>
              <a:rPr lang="fr" sz="895" dirty="0">
                <a:latin typeface="Calibri" charset="0"/>
                <a:ea typeface="Calibri" charset="0"/>
                <a:cs typeface="Calibri" charset="0"/>
              </a:rPr>
              <a:t> pour la construction de maisons</a:t>
            </a:r>
            <a:endParaRPr lang="fr-FR" sz="895" dirty="0">
              <a:latin typeface="Calibri" charset="0"/>
              <a:ea typeface="Calibri" charset="0"/>
              <a:cs typeface="Calibri" charset="0"/>
            </a:endParaRPr>
          </a:p>
          <a:p>
            <a:pPr marL="239844" indent="-170416">
              <a:buClr>
                <a:srgbClr val="000000"/>
              </a:buClr>
              <a:buSzPct val="100000"/>
              <a:buFont typeface="Arial" charset="0"/>
              <a:buChar char="•"/>
            </a:pPr>
            <a:endParaRPr lang="fr" sz="895" dirty="0">
              <a:latin typeface="Calibri" charset="0"/>
              <a:ea typeface="Calibri" charset="0"/>
              <a:cs typeface="Calibri" charset="0"/>
            </a:endParaRPr>
          </a:p>
          <a:p>
            <a:pPr marL="239844" indent="-170416">
              <a:buClr>
                <a:srgbClr val="000000"/>
              </a:buClr>
              <a:buSzPct val="100000"/>
              <a:buFont typeface="Arial" charset="0"/>
              <a:buChar char="•"/>
            </a:pPr>
            <a:r>
              <a:rPr lang="fr" sz="895" dirty="0">
                <a:solidFill>
                  <a:schemeClr val="accent1"/>
                </a:solidFill>
                <a:latin typeface="Calibri" charset="0"/>
                <a:ea typeface="Calibri" charset="0"/>
                <a:cs typeface="Calibri" charset="0"/>
              </a:rPr>
              <a:t>Huiles usagées </a:t>
            </a:r>
            <a:r>
              <a:rPr lang="fr" sz="895" dirty="0">
                <a:latin typeface="Calibri" charset="0"/>
                <a:ea typeface="Calibri" charset="0"/>
                <a:cs typeface="Calibri" charset="0"/>
              </a:rPr>
              <a:t>traites </a:t>
            </a:r>
            <a:endParaRPr lang="fr-FR" sz="895" dirty="0">
              <a:latin typeface="Calibri" charset="0"/>
              <a:ea typeface="Calibri" charset="0"/>
              <a:cs typeface="Calibri" charset="0"/>
            </a:endParaRPr>
          </a:p>
          <a:p>
            <a:pPr marL="239844" indent="-170416">
              <a:buClr>
                <a:srgbClr val="000000"/>
              </a:buClr>
              <a:buSzPct val="100000"/>
              <a:buFont typeface="Arial" charset="0"/>
              <a:buChar char="•"/>
            </a:pPr>
            <a:endParaRPr lang="fr" sz="895" dirty="0">
              <a:latin typeface="Calibri" charset="0"/>
              <a:ea typeface="Calibri" charset="0"/>
              <a:cs typeface="Calibri" charset="0"/>
            </a:endParaRPr>
          </a:p>
          <a:p>
            <a:pPr marL="239844" indent="-170416">
              <a:buClr>
                <a:srgbClr val="000000"/>
              </a:buClr>
              <a:buSzPct val="100000"/>
              <a:buFont typeface="Arial" charset="0"/>
              <a:buChar char="•"/>
            </a:pPr>
            <a:r>
              <a:rPr lang="fr" sz="895" dirty="0">
                <a:solidFill>
                  <a:schemeClr val="accent1"/>
                </a:solidFill>
                <a:latin typeface="Calibri" charset="0"/>
                <a:ea typeface="Calibri" charset="0"/>
                <a:cs typeface="Calibri" charset="0"/>
              </a:rPr>
              <a:t>Déchets triés </a:t>
            </a:r>
            <a:r>
              <a:rPr lang="fr" sz="895" dirty="0">
                <a:latin typeface="Calibri" charset="0"/>
                <a:ea typeface="Calibri" charset="0"/>
                <a:cs typeface="Calibri" charset="0"/>
              </a:rPr>
              <a:t>et incinérés </a:t>
            </a:r>
            <a:endParaRPr lang="fr-FR" sz="895" dirty="0">
              <a:latin typeface="Calibri" charset="0"/>
              <a:ea typeface="Calibri" charset="0"/>
              <a:cs typeface="Calibri" charset="0"/>
            </a:endParaRPr>
          </a:p>
          <a:p>
            <a:pPr marL="239844" indent="-170416">
              <a:buClr>
                <a:srgbClr val="000000"/>
              </a:buClr>
              <a:buSzPct val="100000"/>
              <a:buFont typeface="Arial" charset="0"/>
              <a:buChar char="•"/>
            </a:pPr>
            <a:endParaRPr lang="fr" sz="895" dirty="0">
              <a:latin typeface="Calibri" charset="0"/>
              <a:ea typeface="Calibri" charset="0"/>
              <a:cs typeface="Calibri" charset="0"/>
            </a:endParaRPr>
          </a:p>
          <a:p>
            <a:pPr marL="239844" indent="-170416">
              <a:buClr>
                <a:srgbClr val="000000"/>
              </a:buClr>
              <a:buSzPct val="100000"/>
              <a:buFont typeface="Arial" charset="0"/>
              <a:buChar char="•"/>
            </a:pPr>
            <a:r>
              <a:rPr lang="fr" sz="895" dirty="0">
                <a:latin typeface="Calibri" charset="0"/>
                <a:ea typeface="Calibri" charset="0"/>
                <a:cs typeface="Calibri" charset="0"/>
              </a:rPr>
              <a:t>Réalisation </a:t>
            </a:r>
            <a:r>
              <a:rPr lang="fr" sz="895" dirty="0">
                <a:solidFill>
                  <a:schemeClr val="accent1"/>
                </a:solidFill>
                <a:latin typeface="Calibri" charset="0"/>
                <a:ea typeface="Calibri" charset="0"/>
                <a:cs typeface="Calibri" charset="0"/>
              </a:rPr>
              <a:t>d’un bilan environnemental </a:t>
            </a:r>
            <a:r>
              <a:rPr lang="fr" sz="895" dirty="0">
                <a:latin typeface="Calibri" charset="0"/>
                <a:ea typeface="Calibri" charset="0"/>
                <a:cs typeface="Calibri" charset="0"/>
              </a:rPr>
              <a:t>annuel</a:t>
            </a:r>
            <a:endParaRPr lang="fr-FR" sz="895" dirty="0">
              <a:latin typeface="Calibri" charset="0"/>
              <a:ea typeface="Calibri" charset="0"/>
              <a:cs typeface="Calibri" charset="0"/>
            </a:endParaRPr>
          </a:p>
          <a:p>
            <a:pPr marL="239844" indent="-170416">
              <a:buClr>
                <a:srgbClr val="000000"/>
              </a:buClr>
              <a:buSzPct val="100000"/>
              <a:buFont typeface="Arial" charset="0"/>
              <a:buChar char="•"/>
            </a:pPr>
            <a:endParaRPr lang="fr-FR" sz="895" dirty="0">
              <a:latin typeface="Calibri" charset="0"/>
              <a:ea typeface="Calibri" charset="0"/>
              <a:cs typeface="Calibri" charset="0"/>
            </a:endParaRPr>
          </a:p>
          <a:p>
            <a:pPr marL="239844" indent="-170416">
              <a:buClr>
                <a:srgbClr val="000000"/>
              </a:buClr>
              <a:buSzPct val="100000"/>
              <a:buFont typeface="Arial" charset="0"/>
              <a:buChar char="•"/>
            </a:pPr>
            <a:r>
              <a:rPr lang="fr-FR" sz="895" dirty="0">
                <a:latin typeface="Calibri" charset="0"/>
                <a:ea typeface="Calibri" charset="0"/>
                <a:cs typeface="Calibri" charset="0"/>
              </a:rPr>
              <a:t>Compensation de toutes ses émissions de CO2 auprès de l’association de Yann Artus Bertrand </a:t>
            </a:r>
            <a:r>
              <a:rPr lang="fr-FR" sz="895" dirty="0">
                <a:solidFill>
                  <a:schemeClr val="accent1"/>
                </a:solidFill>
                <a:latin typeface="Calibri" charset="0"/>
                <a:ea typeface="Calibri" charset="0"/>
                <a:cs typeface="Calibri" charset="0"/>
              </a:rPr>
              <a:t>: Action Carbonne Solidaire</a:t>
            </a:r>
          </a:p>
          <a:p>
            <a:pPr marL="239844" indent="-170416">
              <a:buClr>
                <a:srgbClr val="000000"/>
              </a:buClr>
              <a:buSzPct val="100000"/>
              <a:buFont typeface="Arial" charset="0"/>
              <a:buChar char="•"/>
            </a:pPr>
            <a:endParaRPr lang="fr-FR" sz="895" dirty="0">
              <a:latin typeface="Calibri" charset="0"/>
              <a:ea typeface="Calibri" charset="0"/>
              <a:cs typeface="Calibri" charset="0"/>
            </a:endParaRPr>
          </a:p>
          <a:p>
            <a:pPr marL="239844" indent="-170416">
              <a:buClr>
                <a:srgbClr val="000000"/>
              </a:buClr>
              <a:buSzPct val="100000"/>
              <a:buFont typeface="Arial" charset="0"/>
              <a:buChar char="•"/>
            </a:pPr>
            <a:r>
              <a:rPr lang="fr-FR" sz="895" dirty="0">
                <a:latin typeface="Calibri" charset="0"/>
                <a:ea typeface="Calibri" charset="0"/>
                <a:cs typeface="Calibri" charset="0"/>
              </a:rPr>
              <a:t>Création d’une </a:t>
            </a:r>
            <a:r>
              <a:rPr lang="fr-FR" sz="895" dirty="0">
                <a:solidFill>
                  <a:schemeClr val="accent1"/>
                </a:solidFill>
                <a:latin typeface="Calibri" charset="0"/>
                <a:ea typeface="Calibri" charset="0"/>
                <a:cs typeface="Calibri" charset="0"/>
              </a:rPr>
              <a:t>charte de Responsabilité Sociétale et Environnementale </a:t>
            </a:r>
            <a:endParaRPr lang="fr" sz="895" dirty="0">
              <a:solidFill>
                <a:schemeClr val="accent1"/>
              </a:solidFill>
              <a:latin typeface="Calibri" charset="0"/>
              <a:ea typeface="Calibri" charset="0"/>
              <a:cs typeface="Calibri" charset="0"/>
            </a:endParaRPr>
          </a:p>
        </p:txBody>
      </p:sp>
      <p:pic>
        <p:nvPicPr>
          <p:cNvPr id="9" name="Imag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709643" y="1267386"/>
            <a:ext cx="1634504" cy="1089670"/>
          </a:xfrm>
          <a:prstGeom prst="rect">
            <a:avLst/>
          </a:prstGeom>
        </p:spPr>
      </p:pic>
      <p:sp>
        <p:nvSpPr>
          <p:cNvPr id="10" name="Shape 60"/>
          <p:cNvSpPr txBox="1">
            <a:spLocks/>
          </p:cNvSpPr>
          <p:nvPr/>
        </p:nvSpPr>
        <p:spPr>
          <a:xfrm>
            <a:off x="3064483" y="93076"/>
            <a:ext cx="4153567" cy="465853"/>
          </a:xfrm>
          <a:prstGeom prst="rect">
            <a:avLst/>
          </a:prstGeom>
          <a:noFill/>
          <a:ln>
            <a:noFill/>
          </a:ln>
        </p:spPr>
        <p:txBody>
          <a:bodyPr lIns="45438" tIns="45438" rIns="45438" bIns="45438"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Font typeface="Rokkitt"/>
              <a:buNone/>
              <a:defRPr sz="2800" b="0" i="0" u="none" strike="noStrike" cap="none">
                <a:solidFill>
                  <a:srgbClr val="000000"/>
                </a:solidFill>
                <a:latin typeface="Rokkitt"/>
                <a:ea typeface="Rokkitt"/>
                <a:cs typeface="Rokkitt"/>
                <a:sym typeface="Rokkit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fr-FR" sz="1392" b="1" dirty="0">
                <a:solidFill>
                  <a:srgbClr val="C00000"/>
                </a:solidFill>
              </a:rPr>
              <a:t>LES ACTIONS </a:t>
            </a:r>
            <a:endParaRPr lang="fr" sz="1392" b="1" dirty="0">
              <a:solidFill>
                <a:srgbClr val="C00000"/>
              </a:solidFill>
            </a:endParaRPr>
          </a:p>
        </p:txBody>
      </p:sp>
    </p:spTree>
    <p:extLst>
      <p:ext uri="{BB962C8B-B14F-4D97-AF65-F5344CB8AC3E}">
        <p14:creationId xmlns:p14="http://schemas.microsoft.com/office/powerpoint/2010/main" val="1304723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lgn="just">
              <a:lnSpc>
                <a:spcPct val="80000"/>
              </a:lnSpc>
              <a:spcBef>
                <a:spcPts val="0"/>
              </a:spcBef>
            </a:pPr>
            <a:r>
              <a:rPr lang="fr-FR" sz="994" dirty="0">
                <a:latin typeface="Calibri" charset="0"/>
                <a:ea typeface="Calibri" charset="0"/>
                <a:cs typeface="Calibri" charset="0"/>
              </a:rPr>
              <a:t>Cette catégorie, inaugurée en </a:t>
            </a:r>
            <a:r>
              <a:rPr lang="fr-FR" sz="994" b="1" dirty="0">
                <a:solidFill>
                  <a:schemeClr val="accent1"/>
                </a:solidFill>
                <a:latin typeface="Calibri" charset="0"/>
                <a:ea typeface="Calibri" charset="0"/>
                <a:cs typeface="Calibri" charset="0"/>
              </a:rPr>
              <a:t>2015, </a:t>
            </a:r>
            <a:r>
              <a:rPr lang="fr-FR" sz="994" dirty="0">
                <a:latin typeface="Calibri" charset="0"/>
                <a:ea typeface="Calibri" charset="0"/>
                <a:cs typeface="Calibri" charset="0"/>
              </a:rPr>
              <a:t>est proposée uniquement aux gazelles ayant déjà participé à au moins 2 rallyes. Le parcours y est  plus engagé par :  </a:t>
            </a:r>
          </a:p>
          <a:p>
            <a:pPr algn="just">
              <a:lnSpc>
                <a:spcPct val="80000"/>
              </a:lnSpc>
              <a:spcBef>
                <a:spcPts val="0"/>
              </a:spcBef>
            </a:pPr>
            <a:endParaRPr lang="fr-FR" sz="994" dirty="0">
              <a:latin typeface="Calibri" charset="0"/>
              <a:ea typeface="Calibri" charset="0"/>
              <a:cs typeface="Calibri" charset="0"/>
            </a:endParaRPr>
          </a:p>
          <a:p>
            <a:pPr algn="just">
              <a:lnSpc>
                <a:spcPct val="80000"/>
              </a:lnSpc>
              <a:spcBef>
                <a:spcPts val="0"/>
              </a:spcBef>
              <a:buClr>
                <a:schemeClr val="dk1"/>
              </a:buClr>
              <a:buSzPct val="25000"/>
            </a:pPr>
            <a:endParaRPr lang="fr-FR" sz="994" dirty="0">
              <a:latin typeface="Calibri" charset="0"/>
              <a:ea typeface="Calibri" charset="0"/>
              <a:cs typeface="Calibri" charset="0"/>
            </a:endParaRPr>
          </a:p>
          <a:p>
            <a:pPr marL="170416" indent="-151480">
              <a:spcBef>
                <a:spcPts val="0"/>
              </a:spcBef>
              <a:buClr>
                <a:schemeClr val="dk1"/>
              </a:buClr>
              <a:buSzPct val="100000"/>
              <a:buFont typeface="Arial"/>
              <a:buChar char="•"/>
            </a:pPr>
            <a:r>
              <a:rPr lang="fr-FR" sz="994" dirty="0">
                <a:solidFill>
                  <a:schemeClr val="tx1"/>
                </a:solidFill>
                <a:latin typeface="Calibri" charset="0"/>
                <a:ea typeface="Calibri" charset="0"/>
                <a:cs typeface="Calibri" charset="0"/>
              </a:rPr>
              <a:t>Une </a:t>
            </a:r>
            <a:r>
              <a:rPr lang="fr-FR" sz="994" dirty="0">
                <a:solidFill>
                  <a:schemeClr val="accent1"/>
                </a:solidFill>
                <a:latin typeface="Calibri" charset="0"/>
                <a:ea typeface="Calibri" charset="0"/>
                <a:cs typeface="Calibri" charset="0"/>
              </a:rPr>
              <a:t>navigation encore plus exigeante </a:t>
            </a:r>
            <a:r>
              <a:rPr lang="fr-FR" sz="994" dirty="0">
                <a:solidFill>
                  <a:schemeClr val="tx1"/>
                </a:solidFill>
                <a:latin typeface="Calibri" charset="0"/>
                <a:ea typeface="Calibri" charset="0"/>
                <a:cs typeface="Calibri" charset="0"/>
              </a:rPr>
              <a:t>que pour le parcours « original » </a:t>
            </a:r>
          </a:p>
          <a:p>
            <a:pPr marL="170416" indent="-151480">
              <a:spcBef>
                <a:spcPts val="0"/>
              </a:spcBef>
              <a:buClr>
                <a:schemeClr val="dk1"/>
              </a:buClr>
              <a:buSzPct val="100000"/>
              <a:buFont typeface="Arial"/>
              <a:buChar char="•"/>
            </a:pPr>
            <a:endParaRPr lang="fr-FR" sz="994" dirty="0">
              <a:solidFill>
                <a:schemeClr val="tx1"/>
              </a:solidFill>
              <a:latin typeface="Calibri" charset="0"/>
              <a:ea typeface="Calibri" charset="0"/>
              <a:cs typeface="Calibri" charset="0"/>
            </a:endParaRPr>
          </a:p>
          <a:p>
            <a:pPr marL="170416" indent="-151480">
              <a:spcBef>
                <a:spcPts val="0"/>
              </a:spcBef>
              <a:buClr>
                <a:schemeClr val="dk1"/>
              </a:buClr>
              <a:buSzPct val="100000"/>
              <a:buFont typeface="Arial"/>
              <a:buChar char="•"/>
            </a:pPr>
            <a:r>
              <a:rPr lang="fr-FR" sz="994" dirty="0">
                <a:solidFill>
                  <a:schemeClr val="tx1"/>
                </a:solidFill>
                <a:latin typeface="Calibri" charset="0"/>
                <a:ea typeface="Calibri" charset="0"/>
                <a:cs typeface="Calibri" charset="0"/>
              </a:rPr>
              <a:t>Une gestion </a:t>
            </a:r>
            <a:r>
              <a:rPr lang="fr-FR" sz="994" dirty="0">
                <a:solidFill>
                  <a:schemeClr val="accent1"/>
                </a:solidFill>
                <a:latin typeface="Calibri" charset="0"/>
                <a:ea typeface="Calibri" charset="0"/>
                <a:cs typeface="Calibri" charset="0"/>
              </a:rPr>
              <a:t>stratégique</a:t>
            </a:r>
            <a:r>
              <a:rPr lang="fr-FR" sz="994" dirty="0">
                <a:solidFill>
                  <a:schemeClr val="tx1"/>
                </a:solidFill>
                <a:latin typeface="Calibri" charset="0"/>
                <a:ea typeface="Calibri" charset="0"/>
                <a:cs typeface="Calibri" charset="0"/>
              </a:rPr>
              <a:t> dans le choix de son itinéraire</a:t>
            </a:r>
          </a:p>
          <a:p>
            <a:pPr marL="18935">
              <a:spcBef>
                <a:spcPts val="0"/>
              </a:spcBef>
              <a:buClr>
                <a:schemeClr val="dk1"/>
              </a:buClr>
              <a:buSzPct val="100000"/>
            </a:pPr>
            <a:r>
              <a:rPr lang="fr-FR" sz="994" dirty="0">
                <a:solidFill>
                  <a:schemeClr val="tx1"/>
                </a:solidFill>
                <a:latin typeface="Calibri" charset="0"/>
                <a:ea typeface="Calibri" charset="0"/>
                <a:cs typeface="Calibri" charset="0"/>
              </a:rPr>
              <a:t> </a:t>
            </a:r>
          </a:p>
          <a:p>
            <a:pPr marL="170416" indent="-151480">
              <a:spcBef>
                <a:spcPts val="0"/>
              </a:spcBef>
              <a:buClr>
                <a:schemeClr val="dk1"/>
              </a:buClr>
              <a:buSzPct val="100000"/>
              <a:buFont typeface="Arial"/>
              <a:buChar char="•"/>
            </a:pPr>
            <a:r>
              <a:rPr lang="fr-FR" sz="994" dirty="0">
                <a:solidFill>
                  <a:schemeClr val="tx1"/>
                </a:solidFill>
                <a:latin typeface="Calibri" charset="0"/>
                <a:ea typeface="Calibri" charset="0"/>
                <a:cs typeface="Calibri" charset="0"/>
              </a:rPr>
              <a:t>Un prologue comptant pour le classement général </a:t>
            </a:r>
          </a:p>
          <a:p>
            <a:pPr marL="170416" indent="-151480">
              <a:spcBef>
                <a:spcPts val="0"/>
              </a:spcBef>
              <a:buClr>
                <a:schemeClr val="dk1"/>
              </a:buClr>
              <a:buSzPct val="100000"/>
              <a:buFont typeface="Arial"/>
              <a:buChar char="•"/>
            </a:pPr>
            <a:endParaRPr lang="fr-FR" sz="994" dirty="0">
              <a:solidFill>
                <a:schemeClr val="tx1"/>
              </a:solidFill>
              <a:latin typeface="Calibri" charset="0"/>
              <a:ea typeface="Calibri" charset="0"/>
              <a:cs typeface="Calibri" charset="0"/>
            </a:endParaRPr>
          </a:p>
          <a:p>
            <a:pPr marL="170416" indent="-151480">
              <a:spcBef>
                <a:spcPts val="0"/>
              </a:spcBef>
              <a:buClr>
                <a:schemeClr val="dk1"/>
              </a:buClr>
              <a:buSzPct val="100000"/>
              <a:buFont typeface="Arial"/>
              <a:buChar char="•"/>
            </a:pPr>
            <a:r>
              <a:rPr lang="fr-FR" sz="994" dirty="0">
                <a:solidFill>
                  <a:schemeClr val="tx1"/>
                </a:solidFill>
                <a:latin typeface="Calibri" charset="0"/>
                <a:ea typeface="Calibri" charset="0"/>
                <a:cs typeface="Calibri" charset="0"/>
              </a:rPr>
              <a:t>Des caps traversant </a:t>
            </a:r>
            <a:r>
              <a:rPr lang="fr-FR" sz="994" dirty="0">
                <a:solidFill>
                  <a:schemeClr val="accent1"/>
                </a:solidFill>
                <a:latin typeface="Calibri" charset="0"/>
                <a:ea typeface="Calibri" charset="0"/>
                <a:cs typeface="Calibri" charset="0"/>
              </a:rPr>
              <a:t>des reliefs plus marqués</a:t>
            </a:r>
          </a:p>
          <a:p>
            <a:pPr marL="170416" indent="-151480">
              <a:spcBef>
                <a:spcPts val="0"/>
              </a:spcBef>
              <a:buClr>
                <a:schemeClr val="dk1"/>
              </a:buClr>
              <a:buSzPct val="100000"/>
              <a:buFont typeface="Arial"/>
              <a:buChar char="•"/>
            </a:pPr>
            <a:endParaRPr lang="fr-FR" sz="994" dirty="0">
              <a:solidFill>
                <a:schemeClr val="accent1"/>
              </a:solidFill>
              <a:latin typeface="Calibri" charset="0"/>
              <a:ea typeface="Calibri" charset="0"/>
              <a:cs typeface="Calibri" charset="0"/>
            </a:endParaRPr>
          </a:p>
          <a:p>
            <a:pPr marL="170416" indent="-151480">
              <a:spcBef>
                <a:spcPts val="0"/>
              </a:spcBef>
              <a:buClr>
                <a:schemeClr val="dk1"/>
              </a:buClr>
              <a:buSzPct val="100000"/>
              <a:buFont typeface="Arial"/>
              <a:buChar char="•"/>
            </a:pPr>
            <a:r>
              <a:rPr lang="fr-FR" sz="994" dirty="0">
                <a:solidFill>
                  <a:schemeClr val="accent1"/>
                </a:solidFill>
                <a:latin typeface="Calibri" charset="0"/>
                <a:ea typeface="Calibri" charset="0"/>
                <a:cs typeface="Calibri" charset="0"/>
              </a:rPr>
              <a:t>Des  caps plus longs à tenir </a:t>
            </a:r>
          </a:p>
          <a:p>
            <a:pPr marL="170416" indent="-151480">
              <a:spcBef>
                <a:spcPts val="0"/>
              </a:spcBef>
              <a:buClr>
                <a:schemeClr val="dk1"/>
              </a:buClr>
              <a:buSzPct val="100000"/>
              <a:buFont typeface="Arial"/>
              <a:buChar char="•"/>
            </a:pPr>
            <a:endParaRPr lang="fr-FR" sz="994" dirty="0">
              <a:solidFill>
                <a:schemeClr val="accent1"/>
              </a:solidFill>
              <a:latin typeface="Calibri" charset="0"/>
              <a:ea typeface="Calibri" charset="0"/>
              <a:cs typeface="Calibri" charset="0"/>
            </a:endParaRPr>
          </a:p>
          <a:p>
            <a:pPr marL="170416" indent="-151480">
              <a:spcBef>
                <a:spcPts val="0"/>
              </a:spcBef>
              <a:buClr>
                <a:schemeClr val="dk1"/>
              </a:buClr>
              <a:buSzPct val="100000"/>
              <a:buFont typeface="Arial"/>
              <a:buChar char="•"/>
            </a:pPr>
            <a:r>
              <a:rPr lang="fr-FR" sz="994" dirty="0">
                <a:solidFill>
                  <a:schemeClr val="accent1"/>
                </a:solidFill>
                <a:latin typeface="Calibri" charset="0"/>
                <a:ea typeface="Calibri" charset="0"/>
                <a:cs typeface="Calibri" charset="0"/>
              </a:rPr>
              <a:t>Plus de sables</a:t>
            </a:r>
          </a:p>
          <a:p>
            <a:pPr marL="170416" indent="-151480">
              <a:spcBef>
                <a:spcPts val="0"/>
              </a:spcBef>
              <a:buClr>
                <a:schemeClr val="dk1"/>
              </a:buClr>
              <a:buSzPct val="100000"/>
              <a:buFont typeface="Arial"/>
              <a:buChar char="•"/>
            </a:pPr>
            <a:endParaRPr lang="fr-FR" sz="994" dirty="0">
              <a:solidFill>
                <a:schemeClr val="accent1"/>
              </a:solidFill>
              <a:latin typeface="Calibri" charset="0"/>
              <a:ea typeface="Calibri" charset="0"/>
              <a:cs typeface="Calibri" charset="0"/>
            </a:endParaRPr>
          </a:p>
          <a:p>
            <a:pPr marL="170416" indent="-151480">
              <a:spcBef>
                <a:spcPts val="0"/>
              </a:spcBef>
              <a:buClr>
                <a:schemeClr val="dk1"/>
              </a:buClr>
              <a:buSzPct val="100000"/>
              <a:buFont typeface="Arial"/>
              <a:buChar char="•"/>
            </a:pPr>
            <a:r>
              <a:rPr lang="fr-FR" sz="994" dirty="0" smtClean="0">
                <a:solidFill>
                  <a:schemeClr val="accent1"/>
                </a:solidFill>
                <a:latin typeface="Calibri" charset="0"/>
                <a:ea typeface="Calibri" charset="0"/>
                <a:cs typeface="Calibri" charset="0"/>
              </a:rPr>
              <a:t>Des balises </a:t>
            </a:r>
            <a:r>
              <a:rPr lang="fr-FR" sz="994" dirty="0">
                <a:solidFill>
                  <a:schemeClr val="accent1"/>
                </a:solidFill>
                <a:latin typeface="Calibri" charset="0"/>
                <a:ea typeface="Calibri" charset="0"/>
                <a:cs typeface="Calibri" charset="0"/>
              </a:rPr>
              <a:t>supplémentaires</a:t>
            </a: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Catégorie experte</a:t>
            </a:r>
            <a:r>
              <a:rPr lang="fr-FR" dirty="0">
                <a:solidFill>
                  <a:srgbClr val="C00000"/>
                </a:solidFill>
              </a:rPr>
              <a:t/>
            </a:r>
            <a:br>
              <a:rPr lang="fr-FR" dirty="0">
                <a:solidFill>
                  <a:srgbClr val="C00000"/>
                </a:solidFill>
              </a:rPr>
            </a:br>
            <a:r>
              <a:rPr lang="fr-FR" dirty="0">
                <a:solidFill>
                  <a:srgbClr val="C00000"/>
                </a:solidFill>
              </a:rPr>
              <a:t/>
            </a:r>
            <a:br>
              <a:rPr lang="fr-FR" dirty="0">
                <a:solidFill>
                  <a:srgbClr val="C00000"/>
                </a:solidFill>
              </a:rPr>
            </a:b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262565" y="2146035"/>
            <a:ext cx="1791424" cy="11930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ZoneTexte 9"/>
          <p:cNvSpPr txBox="1"/>
          <p:nvPr/>
        </p:nvSpPr>
        <p:spPr>
          <a:xfrm rot="638973">
            <a:off x="4217133" y="2387230"/>
            <a:ext cx="1870738" cy="949234"/>
          </a:xfrm>
          <a:prstGeom prst="rect">
            <a:avLst/>
          </a:prstGeom>
          <a:noFill/>
        </p:spPr>
        <p:txBody>
          <a:bodyPr wrap="square" rtlCol="0">
            <a:spAutoFit/>
          </a:bodyPr>
          <a:lstStyle/>
          <a:p>
            <a:pPr algn="ctr"/>
            <a:r>
              <a:rPr lang="fr-FR" sz="1392" b="1" dirty="0">
                <a:solidFill>
                  <a:schemeClr val="accent2"/>
                </a:solidFill>
                <a:latin typeface="Calibri" charset="0"/>
                <a:ea typeface="Calibri" charset="0"/>
                <a:cs typeface="Calibri" charset="0"/>
              </a:rPr>
              <a:t>3</a:t>
            </a:r>
            <a:r>
              <a:rPr lang="fr-FR" sz="1392" b="1" baseline="30000" dirty="0">
                <a:solidFill>
                  <a:schemeClr val="accent2"/>
                </a:solidFill>
                <a:latin typeface="Calibri" charset="0"/>
                <a:ea typeface="Calibri" charset="0"/>
                <a:cs typeface="Calibri" charset="0"/>
              </a:rPr>
              <a:t>ème</a:t>
            </a:r>
            <a:r>
              <a:rPr lang="fr-FR" sz="1392" b="1" dirty="0">
                <a:solidFill>
                  <a:schemeClr val="accent2"/>
                </a:solidFill>
                <a:latin typeface="Calibri" charset="0"/>
                <a:ea typeface="Calibri" charset="0"/>
                <a:cs typeface="Calibri" charset="0"/>
              </a:rPr>
              <a:t> participation</a:t>
            </a:r>
          </a:p>
          <a:p>
            <a:pPr algn="ctr"/>
            <a:r>
              <a:rPr lang="fr-FR" sz="1392" b="1" dirty="0">
                <a:solidFill>
                  <a:schemeClr val="accent2"/>
                </a:solidFill>
                <a:latin typeface="Calibri" charset="0"/>
                <a:ea typeface="Calibri" charset="0"/>
                <a:cs typeface="Calibri" charset="0"/>
              </a:rPr>
              <a:t>dans la </a:t>
            </a:r>
          </a:p>
          <a:p>
            <a:pPr algn="ctr"/>
            <a:r>
              <a:rPr lang="fr-FR" sz="1392" b="1" dirty="0">
                <a:solidFill>
                  <a:schemeClr val="accent2"/>
                </a:solidFill>
                <a:latin typeface="Calibri" charset="0"/>
                <a:ea typeface="Calibri" charset="0"/>
                <a:cs typeface="Calibri" charset="0"/>
              </a:rPr>
              <a:t>catégorie </a:t>
            </a:r>
          </a:p>
          <a:p>
            <a:pPr algn="ctr"/>
            <a:r>
              <a:rPr lang="fr-FR" sz="1392" b="1" dirty="0">
                <a:solidFill>
                  <a:schemeClr val="accent2"/>
                </a:solidFill>
                <a:latin typeface="Calibri" charset="0"/>
                <a:ea typeface="Calibri" charset="0"/>
                <a:cs typeface="Calibri" charset="0"/>
              </a:rPr>
              <a:t>experte </a:t>
            </a:r>
          </a:p>
        </p:txBody>
      </p:sp>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336465" y="119326"/>
            <a:ext cx="1632070" cy="21683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5764016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Palmarès </a:t>
            </a:r>
            <a:r>
              <a:rPr lang="fr-FR" b="1" dirty="0">
                <a:solidFill>
                  <a:srgbClr val="C00000"/>
                </a:solidFill>
              </a:rPr>
              <a:t>du Team </a:t>
            </a:r>
            <a:r>
              <a:rPr lang="fr-FR" b="1" dirty="0" smtClean="0">
                <a:solidFill>
                  <a:srgbClr val="C00000"/>
                </a:solidFill>
              </a:rPr>
              <a:t>420</a:t>
            </a:r>
            <a:r>
              <a:rPr lang="fr-FR" b="1" dirty="0">
                <a:solidFill>
                  <a:srgbClr val="C00000"/>
                </a:solidFill>
              </a:rPr>
              <a:t/>
            </a:r>
            <a:br>
              <a:rPr lang="fr-FR" b="1" dirty="0">
                <a:solidFill>
                  <a:srgbClr val="C00000"/>
                </a:solidFill>
              </a:rPr>
            </a:br>
            <a:r>
              <a:rPr lang="fr-FR" dirty="0">
                <a:solidFill>
                  <a:srgbClr val="C00000"/>
                </a:solidFill>
              </a:rPr>
              <a:t/>
            </a:r>
            <a:br>
              <a:rPr lang="fr-FR" dirty="0">
                <a:solidFill>
                  <a:srgbClr val="C00000"/>
                </a:solidFill>
              </a:rPr>
            </a:b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sp>
        <p:nvSpPr>
          <p:cNvPr id="10" name="ZoneTexte 9"/>
          <p:cNvSpPr txBox="1"/>
          <p:nvPr/>
        </p:nvSpPr>
        <p:spPr>
          <a:xfrm rot="638973">
            <a:off x="4238736" y="1559727"/>
            <a:ext cx="1870738" cy="1163460"/>
          </a:xfrm>
          <a:prstGeom prst="rect">
            <a:avLst/>
          </a:prstGeom>
          <a:noFill/>
        </p:spPr>
        <p:txBody>
          <a:bodyPr wrap="square" rtlCol="0">
            <a:spAutoFit/>
          </a:bodyPr>
          <a:lstStyle/>
          <a:p>
            <a:pPr algn="ctr"/>
            <a:r>
              <a:rPr lang="fr-FR" sz="1392" b="1" dirty="0">
                <a:solidFill>
                  <a:schemeClr val="accent2"/>
                </a:solidFill>
              </a:rPr>
              <a:t>2 victoires </a:t>
            </a:r>
            <a:r>
              <a:rPr lang="fr-FR" sz="1392" b="1" dirty="0" smtClean="0">
                <a:solidFill>
                  <a:schemeClr val="accent2"/>
                </a:solidFill>
              </a:rPr>
              <a:t>d’étape </a:t>
            </a:r>
            <a:r>
              <a:rPr lang="fr-FR" sz="1392" b="1" dirty="0" smtClean="0">
                <a:solidFill>
                  <a:schemeClr val="accent2"/>
                </a:solidFill>
              </a:rPr>
              <a:t>en </a:t>
            </a:r>
            <a:r>
              <a:rPr lang="fr-FR" sz="1392" b="1" smtClean="0">
                <a:solidFill>
                  <a:schemeClr val="accent2"/>
                </a:solidFill>
              </a:rPr>
              <a:t>catégorie experte sans </a:t>
            </a:r>
            <a:r>
              <a:rPr lang="fr-FR" sz="1392" b="1" dirty="0" smtClean="0">
                <a:solidFill>
                  <a:schemeClr val="accent2"/>
                </a:solidFill>
              </a:rPr>
              <a:t>direction assistée toute la course! </a:t>
            </a:r>
            <a:endParaRPr lang="fr-FR" sz="1392" b="1" dirty="0">
              <a:solidFill>
                <a:schemeClr val="accent2"/>
              </a:solidFill>
            </a:endParaRPr>
          </a:p>
        </p:txBody>
      </p:sp>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11" name="Image 1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224" y="886242"/>
            <a:ext cx="4141118" cy="836345"/>
          </a:xfrm>
          <a:prstGeom prst="rect">
            <a:avLst/>
          </a:prstGeom>
        </p:spPr>
      </p:pic>
      <p:pic>
        <p:nvPicPr>
          <p:cNvPr id="12" name="Image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33641" y="1919730"/>
            <a:ext cx="1953549" cy="13010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4" name="Connecteur droit avec flèche 13"/>
          <p:cNvCxnSpPr/>
          <p:nvPr/>
        </p:nvCxnSpPr>
        <p:spPr>
          <a:xfrm>
            <a:off x="4020830" y="1496103"/>
            <a:ext cx="340149" cy="582699"/>
          </a:xfrm>
          <a:prstGeom prst="straightConnector1">
            <a:avLst/>
          </a:prstGeom>
          <a:ln w="508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pic>
        <p:nvPicPr>
          <p:cNvPr id="15" name="Image 14"/>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58" y="78111"/>
            <a:ext cx="662910" cy="469135"/>
          </a:xfrm>
          <a:prstGeom prst="rect">
            <a:avLst/>
          </a:prstGeom>
        </p:spPr>
      </p:pic>
      <p:pic>
        <p:nvPicPr>
          <p:cNvPr id="16" name="Imag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3383265" y="61422"/>
            <a:ext cx="662910" cy="469135"/>
          </a:xfrm>
          <a:prstGeom prst="rect">
            <a:avLst/>
          </a:prstGeom>
        </p:spPr>
      </p:pic>
      <p:pic>
        <p:nvPicPr>
          <p:cNvPr id="4" name="Imag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60979" y="77120"/>
            <a:ext cx="1440000" cy="1186397"/>
          </a:xfrm>
          <a:prstGeom prst="rect">
            <a:avLst/>
          </a:prstGeom>
        </p:spPr>
      </p:pic>
    </p:spTree>
    <p:extLst>
      <p:ext uri="{BB962C8B-B14F-4D97-AF65-F5344CB8AC3E}">
        <p14:creationId xmlns:p14="http://schemas.microsoft.com/office/powerpoint/2010/main" val="16292420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fontAlgn="base"/>
            <a:r>
              <a:rPr lang="fr-FR" sz="994" b="1" dirty="0">
                <a:solidFill>
                  <a:schemeClr val="accent1"/>
                </a:solidFill>
                <a:latin typeface="Calibri" charset="0"/>
                <a:ea typeface="Calibri" charset="0"/>
                <a:cs typeface="Calibri" charset="0"/>
              </a:rPr>
              <a:t>Vendredi 10 mars</a:t>
            </a:r>
            <a:r>
              <a:rPr lang="fr-FR" sz="994" dirty="0"/>
              <a:t> –</a:t>
            </a:r>
            <a:r>
              <a:rPr lang="fr-FR" sz="994" dirty="0">
                <a:latin typeface="Calibri" charset="0"/>
                <a:ea typeface="Calibri" charset="0"/>
                <a:cs typeface="Calibri" charset="0"/>
              </a:rPr>
              <a:t>  </a:t>
            </a:r>
            <a:r>
              <a:rPr lang="fr-FR" sz="994" b="1" dirty="0">
                <a:latin typeface="Calibri" charset="0"/>
                <a:ea typeface="Calibri" charset="0"/>
                <a:cs typeface="Calibri" charset="0"/>
              </a:rPr>
              <a:t>Conférence de presse, soirée de départ </a:t>
            </a:r>
            <a:r>
              <a:rPr lang="fr-FR" sz="994" dirty="0">
                <a:latin typeface="Calibri" charset="0"/>
                <a:ea typeface="Calibri" charset="0"/>
                <a:cs typeface="Calibri" charset="0"/>
              </a:rPr>
              <a:t>et levé de rideau sur la déco de notre 4X4 au </a:t>
            </a:r>
            <a:r>
              <a:rPr lang="fr-FR" sz="994" b="1" dirty="0">
                <a:latin typeface="Calibri" charset="0"/>
                <a:ea typeface="Calibri" charset="0"/>
                <a:cs typeface="Calibri" charset="0"/>
              </a:rPr>
              <a:t>Novotel </a:t>
            </a:r>
            <a:r>
              <a:rPr lang="fr-FR" sz="994" dirty="0">
                <a:latin typeface="Calibri" charset="0"/>
                <a:ea typeface="Calibri" charset="0"/>
                <a:cs typeface="Calibri" charset="0"/>
              </a:rPr>
              <a:t>de Clermont Ferrand </a:t>
            </a:r>
          </a:p>
          <a:p>
            <a:pPr fontAlgn="base"/>
            <a:r>
              <a:rPr lang="fr-FR" sz="994" b="1" dirty="0">
                <a:solidFill>
                  <a:schemeClr val="accent1"/>
                </a:solidFill>
                <a:latin typeface="Calibri" charset="0"/>
                <a:ea typeface="Calibri" charset="0"/>
                <a:cs typeface="Calibri" charset="0"/>
              </a:rPr>
              <a:t>Samedi 11 mars– Riom</a:t>
            </a:r>
            <a:r>
              <a:rPr lang="fr-FR" sz="994" b="1" dirty="0"/>
              <a:t> </a:t>
            </a:r>
            <a:r>
              <a:rPr lang="fr-FR" sz="994" dirty="0">
                <a:latin typeface="Calibri" charset="0"/>
                <a:ea typeface="Calibri" charset="0"/>
                <a:cs typeface="Calibri" charset="0"/>
              </a:rPr>
              <a:t>présentation de notre véhicule dans la </a:t>
            </a:r>
            <a:r>
              <a:rPr lang="fr-FR" sz="994" b="1" dirty="0">
                <a:latin typeface="Calibri" charset="0"/>
                <a:ea typeface="Calibri" charset="0"/>
                <a:cs typeface="Calibri" charset="0"/>
              </a:rPr>
              <a:t>galerie marchande Riom Sud et grande tombola </a:t>
            </a:r>
            <a:r>
              <a:rPr lang="fr-FR" sz="994" b="1" dirty="0"/>
              <a:t>!</a:t>
            </a:r>
          </a:p>
          <a:p>
            <a:r>
              <a:rPr lang="fr-FR" sz="994" b="1" dirty="0">
                <a:solidFill>
                  <a:schemeClr val="accent1"/>
                </a:solidFill>
                <a:latin typeface="Calibri" charset="0"/>
                <a:ea typeface="Calibri" charset="0"/>
                <a:cs typeface="Calibri" charset="0"/>
              </a:rPr>
              <a:t>Vendredi 17 mars à Nice </a:t>
            </a:r>
            <a:r>
              <a:rPr lang="fr-FR" sz="994" dirty="0">
                <a:solidFill>
                  <a:schemeClr val="accent1"/>
                </a:solidFill>
                <a:latin typeface="Calibri" charset="0"/>
                <a:ea typeface="Calibri" charset="0"/>
                <a:cs typeface="Calibri" charset="0"/>
              </a:rPr>
              <a:t>: </a:t>
            </a:r>
            <a:r>
              <a:rPr lang="fr-FR" sz="994" dirty="0">
                <a:latin typeface="Calibri" charset="0"/>
                <a:ea typeface="Calibri" charset="0"/>
                <a:cs typeface="Calibri" charset="0"/>
              </a:rPr>
              <a:t>Les Gazelles effectuent leurs </a:t>
            </a:r>
            <a:r>
              <a:rPr lang="fr-FR" sz="994" b="1" dirty="0">
                <a:latin typeface="Calibri" charset="0"/>
                <a:ea typeface="Calibri" charset="0"/>
                <a:cs typeface="Calibri" charset="0"/>
              </a:rPr>
              <a:t>vérifications techniques et administratives </a:t>
            </a:r>
            <a:r>
              <a:rPr lang="fr-FR" sz="994" dirty="0">
                <a:latin typeface="Calibri" charset="0"/>
                <a:ea typeface="Calibri" charset="0"/>
                <a:cs typeface="Calibri" charset="0"/>
              </a:rPr>
              <a:t>(non accessible au grand public) </a:t>
            </a:r>
          </a:p>
          <a:p>
            <a:r>
              <a:rPr lang="fr-FR" sz="994" b="1" dirty="0">
                <a:solidFill>
                  <a:schemeClr val="accent1"/>
                </a:solidFill>
                <a:latin typeface="Calibri" charset="0"/>
                <a:ea typeface="Calibri" charset="0"/>
                <a:cs typeface="Calibri" charset="0"/>
              </a:rPr>
              <a:t>Samedi 18 mars à Nice</a:t>
            </a:r>
            <a:r>
              <a:rPr lang="fr-FR" sz="994" dirty="0">
                <a:solidFill>
                  <a:schemeClr val="accent1"/>
                </a:solidFill>
                <a:latin typeface="Calibri" charset="0"/>
                <a:ea typeface="Calibri" charset="0"/>
                <a:cs typeface="Calibri" charset="0"/>
              </a:rPr>
              <a:t> </a:t>
            </a:r>
            <a:r>
              <a:rPr lang="fr-FR" sz="994" dirty="0">
                <a:latin typeface="Calibri" charset="0"/>
                <a:ea typeface="Calibri" charset="0"/>
                <a:cs typeface="Calibri" charset="0"/>
              </a:rPr>
              <a:t>: </a:t>
            </a:r>
            <a:r>
              <a:rPr lang="fr-FR" sz="994" b="1" dirty="0">
                <a:latin typeface="Calibri" charset="0"/>
                <a:ea typeface="Calibri" charset="0"/>
                <a:cs typeface="Calibri" charset="0"/>
              </a:rPr>
              <a:t>Départ officiel des équipages </a:t>
            </a:r>
          </a:p>
          <a:p>
            <a:r>
              <a:rPr lang="fr-FR" sz="994" b="1" dirty="0">
                <a:solidFill>
                  <a:schemeClr val="accent1"/>
                </a:solidFill>
                <a:latin typeface="Calibri" charset="0"/>
                <a:ea typeface="Calibri" charset="0"/>
                <a:cs typeface="Calibri" charset="0"/>
              </a:rPr>
              <a:t>Du 19 au 21 mars </a:t>
            </a:r>
            <a:r>
              <a:rPr lang="fr-FR" sz="994" dirty="0">
                <a:solidFill>
                  <a:schemeClr val="accent1"/>
                </a:solidFill>
                <a:latin typeface="Calibri" charset="0"/>
                <a:ea typeface="Calibri" charset="0"/>
                <a:cs typeface="Calibri" charset="0"/>
              </a:rPr>
              <a:t>: </a:t>
            </a:r>
            <a:r>
              <a:rPr lang="fr-FR" sz="994" dirty="0">
                <a:latin typeface="Calibri" charset="0"/>
                <a:ea typeface="Calibri" charset="0"/>
                <a:cs typeface="Calibri" charset="0"/>
              </a:rPr>
              <a:t>Transfert vers le Maroc</a:t>
            </a:r>
          </a:p>
          <a:p>
            <a:r>
              <a:rPr lang="fr-FR" sz="994" b="1" dirty="0">
                <a:solidFill>
                  <a:schemeClr val="accent1"/>
                </a:solidFill>
                <a:latin typeface="Calibri" charset="0"/>
                <a:ea typeface="Calibri" charset="0"/>
                <a:cs typeface="Calibri" charset="0"/>
              </a:rPr>
              <a:t>Du 22 au 30 mars</a:t>
            </a:r>
            <a:r>
              <a:rPr lang="fr-FR" sz="994" dirty="0">
                <a:solidFill>
                  <a:schemeClr val="accent1"/>
                </a:solidFill>
                <a:latin typeface="Calibri" charset="0"/>
                <a:ea typeface="Calibri" charset="0"/>
                <a:cs typeface="Calibri" charset="0"/>
              </a:rPr>
              <a:t> : </a:t>
            </a:r>
            <a:r>
              <a:rPr lang="fr-FR" sz="994" dirty="0">
                <a:latin typeface="Calibri" charset="0"/>
                <a:ea typeface="Calibri" charset="0"/>
                <a:cs typeface="Calibri" charset="0"/>
              </a:rPr>
              <a:t>Epreuve au Maroc : Prologue et étapes du Rallye Aïcha des Gazelles du Maroc </a:t>
            </a:r>
          </a:p>
          <a:p>
            <a:r>
              <a:rPr lang="fr-FR" sz="994" b="1" dirty="0">
                <a:solidFill>
                  <a:schemeClr val="accent1"/>
                </a:solidFill>
                <a:latin typeface="Calibri" charset="0"/>
                <a:ea typeface="Calibri" charset="0"/>
                <a:cs typeface="Calibri" charset="0"/>
              </a:rPr>
              <a:t>31 mars</a:t>
            </a:r>
            <a:r>
              <a:rPr lang="fr-FR" sz="994" dirty="0">
                <a:solidFill>
                  <a:schemeClr val="accent1"/>
                </a:solidFill>
                <a:latin typeface="Calibri" charset="0"/>
                <a:ea typeface="Calibri" charset="0"/>
                <a:cs typeface="Calibri" charset="0"/>
              </a:rPr>
              <a:t> : </a:t>
            </a:r>
            <a:r>
              <a:rPr lang="fr-FR" sz="994" dirty="0">
                <a:latin typeface="Calibri" charset="0"/>
                <a:ea typeface="Calibri" charset="0"/>
                <a:cs typeface="Calibri" charset="0"/>
              </a:rPr>
              <a:t>Transfert vers Essaouira (Maroc)</a:t>
            </a:r>
          </a:p>
          <a:p>
            <a:r>
              <a:rPr lang="fr-FR" sz="994" b="1" dirty="0">
                <a:solidFill>
                  <a:schemeClr val="accent1"/>
                </a:solidFill>
                <a:latin typeface="Calibri" charset="0"/>
                <a:ea typeface="Calibri" charset="0"/>
                <a:cs typeface="Calibri" charset="0"/>
              </a:rPr>
              <a:t>1er avril </a:t>
            </a:r>
            <a:r>
              <a:rPr lang="fr-FR" sz="994" dirty="0">
                <a:solidFill>
                  <a:schemeClr val="accent1"/>
                </a:solidFill>
                <a:latin typeface="Calibri" charset="0"/>
                <a:ea typeface="Calibri" charset="0"/>
                <a:cs typeface="Calibri" charset="0"/>
              </a:rPr>
              <a:t>: </a:t>
            </a:r>
            <a:r>
              <a:rPr lang="fr-FR" sz="994" dirty="0">
                <a:latin typeface="Calibri" charset="0"/>
                <a:ea typeface="Calibri" charset="0"/>
                <a:cs typeface="Calibri" charset="0"/>
              </a:rPr>
              <a:t>Arrivée officielle, remise des prix et soirée de clôture à Essaouira (Maroc)</a:t>
            </a:r>
          </a:p>
          <a:p>
            <a:r>
              <a:rPr lang="fr-FR" sz="994" b="1" dirty="0">
                <a:solidFill>
                  <a:schemeClr val="accent1"/>
                </a:solidFill>
                <a:latin typeface="Calibri" charset="0"/>
                <a:ea typeface="Calibri" charset="0"/>
                <a:cs typeface="Calibri" charset="0"/>
              </a:rPr>
              <a:t>2 avril : </a:t>
            </a:r>
            <a:r>
              <a:rPr lang="fr-FR" sz="994" dirty="0">
                <a:latin typeface="Calibri" charset="0"/>
                <a:ea typeface="Calibri" charset="0"/>
                <a:cs typeface="Calibri" charset="0"/>
              </a:rPr>
              <a:t>Retour </a:t>
            </a:r>
            <a:endParaRPr lang="fr-FR" sz="994" dirty="0">
              <a:latin typeface="Calibri" charset="0"/>
              <a:ea typeface="Calibri" charset="0"/>
              <a:cs typeface="Calibri" charset="0"/>
              <a:sym typeface="Calibri"/>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Dates clés</a:t>
            </a:r>
            <a:r>
              <a:rPr lang="fr-FR" dirty="0">
                <a:solidFill>
                  <a:srgbClr val="C00000"/>
                </a:solidFill>
              </a:rPr>
              <a:t/>
            </a:r>
            <a:br>
              <a:rPr lang="fr-FR" dirty="0">
                <a:solidFill>
                  <a:srgbClr val="C00000"/>
                </a:solidFill>
              </a:rPr>
            </a:br>
            <a:r>
              <a:rPr lang="fr-FR" dirty="0">
                <a:solidFill>
                  <a:srgbClr val="C00000"/>
                </a:solidFill>
              </a:rPr>
              <a:t/>
            </a:r>
            <a:br>
              <a:rPr lang="fr-FR" dirty="0">
                <a:solidFill>
                  <a:srgbClr val="C00000"/>
                </a:solidFill>
              </a:rPr>
            </a:b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6" name="Imag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0610" y="865014"/>
            <a:ext cx="1722845" cy="11508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575894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spcBef>
                <a:spcPts val="0"/>
              </a:spcBef>
            </a:pPr>
            <a:r>
              <a:rPr lang="fr" sz="994" dirty="0">
                <a:solidFill>
                  <a:srgbClr val="000000"/>
                </a:solidFill>
                <a:latin typeface="Calibri" charset="0"/>
                <a:ea typeface="Calibri" charset="0"/>
                <a:cs typeface="Calibri" charset="0"/>
              </a:rPr>
              <a:t>C’est le </a:t>
            </a:r>
            <a:r>
              <a:rPr lang="fr" sz="994" dirty="0">
                <a:solidFill>
                  <a:schemeClr val="accent1"/>
                </a:solidFill>
                <a:latin typeface="Calibri" charset="0"/>
                <a:ea typeface="Calibri" charset="0"/>
                <a:cs typeface="Calibri" charset="0"/>
              </a:rPr>
              <a:t>Grand Départ </a:t>
            </a:r>
            <a:r>
              <a:rPr lang="fr" sz="994" dirty="0">
                <a:solidFill>
                  <a:srgbClr val="000000"/>
                </a:solidFill>
                <a:latin typeface="Calibri" charset="0"/>
                <a:ea typeface="Calibri" charset="0"/>
                <a:cs typeface="Calibri" charset="0"/>
              </a:rPr>
              <a:t>de la </a:t>
            </a:r>
            <a:r>
              <a:rPr lang="fr" sz="994" dirty="0">
                <a:solidFill>
                  <a:schemeClr val="accent1"/>
                </a:solidFill>
                <a:latin typeface="Calibri" charset="0"/>
                <a:ea typeface="Calibri" charset="0"/>
                <a:cs typeface="Calibri" charset="0"/>
              </a:rPr>
              <a:t>27ème édition du Rallye Aïcha des Gazelles</a:t>
            </a:r>
            <a:endParaRPr lang="fr-FR" sz="994" dirty="0">
              <a:solidFill>
                <a:schemeClr val="accent1"/>
              </a:solidFill>
              <a:latin typeface="Calibri" charset="0"/>
              <a:ea typeface="Calibri" charset="0"/>
              <a:cs typeface="Calibri" charset="0"/>
            </a:endParaRPr>
          </a:p>
          <a:p>
            <a:pPr>
              <a:spcBef>
                <a:spcPts val="0"/>
              </a:spcBef>
            </a:pPr>
            <a:endParaRPr lang="fr" sz="994" dirty="0">
              <a:solidFill>
                <a:srgbClr val="000000"/>
              </a:solidFill>
              <a:latin typeface="Calibri" charset="0"/>
              <a:ea typeface="Calibri" charset="0"/>
              <a:cs typeface="Calibri" charset="0"/>
            </a:endParaRPr>
          </a:p>
          <a:p>
            <a:pPr>
              <a:spcBef>
                <a:spcPts val="0"/>
              </a:spcBef>
            </a:pPr>
            <a:r>
              <a:rPr lang="fr" sz="994" dirty="0">
                <a:solidFill>
                  <a:srgbClr val="000000"/>
                </a:solidFill>
                <a:latin typeface="Calibri" charset="0"/>
                <a:ea typeface="Calibri" charset="0"/>
                <a:cs typeface="Calibri" charset="0"/>
              </a:rPr>
              <a:t>Cette </a:t>
            </a:r>
            <a:r>
              <a:rPr lang="fr" sz="994" dirty="0">
                <a:solidFill>
                  <a:schemeClr val="accent1"/>
                </a:solidFill>
                <a:latin typeface="Calibri" charset="0"/>
                <a:ea typeface="Calibri" charset="0"/>
                <a:cs typeface="Calibri" charset="0"/>
              </a:rPr>
              <a:t>journée est ouverte à tous </a:t>
            </a:r>
            <a:r>
              <a:rPr lang="fr" sz="994" dirty="0">
                <a:solidFill>
                  <a:srgbClr val="000000"/>
                </a:solidFill>
                <a:latin typeface="Calibri" charset="0"/>
                <a:ea typeface="Calibri" charset="0"/>
                <a:cs typeface="Calibri" charset="0"/>
              </a:rPr>
              <a:t>pour avoir le plaisir de découvrir chacune des gazelles participants au </a:t>
            </a:r>
            <a:r>
              <a:rPr lang="fr" sz="994" dirty="0" smtClean="0">
                <a:solidFill>
                  <a:srgbClr val="000000"/>
                </a:solidFill>
                <a:latin typeface="Calibri" charset="0"/>
                <a:ea typeface="Calibri" charset="0"/>
                <a:cs typeface="Calibri" charset="0"/>
              </a:rPr>
              <a:t>Rallye</a:t>
            </a:r>
            <a:r>
              <a:rPr lang="fr-FR" sz="994" dirty="0" smtClean="0">
                <a:solidFill>
                  <a:srgbClr val="000000"/>
                </a:solidFill>
                <a:latin typeface="Calibri" charset="0"/>
                <a:ea typeface="Calibri" charset="0"/>
                <a:cs typeface="Calibri" charset="0"/>
              </a:rPr>
              <a:t>. </a:t>
            </a:r>
            <a:r>
              <a:rPr lang="fr" sz="994" dirty="0" smtClean="0">
                <a:solidFill>
                  <a:srgbClr val="000000"/>
                </a:solidFill>
                <a:latin typeface="Calibri" charset="0"/>
                <a:ea typeface="Calibri" charset="0"/>
                <a:cs typeface="Calibri" charset="0"/>
              </a:rPr>
              <a:t> </a:t>
            </a:r>
            <a:endParaRPr lang="fr" sz="994" dirty="0">
              <a:solidFill>
                <a:srgbClr val="000000"/>
              </a:solidFill>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 b="1" dirty="0">
                <a:solidFill>
                  <a:srgbClr val="C00000"/>
                </a:solidFill>
              </a:rPr>
              <a:t>Samedi 18 mars - Nice</a:t>
            </a: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6" name="Picture 4" descr="2063675_10154015635773407_677970351936615726_n.jp"/>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296461" y="310046"/>
            <a:ext cx="1569760" cy="104650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37416" y="1308442"/>
            <a:ext cx="1905921" cy="1905921"/>
          </a:xfrm>
          <a:prstGeom prst="rect">
            <a:avLst/>
          </a:prstGeom>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2" name="Imag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0042" y="1099189"/>
            <a:ext cx="1677574" cy="219762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79730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lgn="just">
              <a:lnSpc>
                <a:spcPct val="100000"/>
              </a:lnSpc>
              <a:spcBef>
                <a:spcPts val="0"/>
              </a:spcBef>
            </a:pPr>
            <a:endParaRPr lang="fr-FR" sz="994" dirty="0">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p:txBody>
      </p:sp>
      <p:sp>
        <p:nvSpPr>
          <p:cNvPr id="5" name="Shape 60"/>
          <p:cNvSpPr txBox="1">
            <a:spLocks noGrp="1"/>
          </p:cNvSpPr>
          <p:nvPr>
            <p:ph type="title"/>
          </p:nvPr>
        </p:nvSpPr>
        <p:spPr>
          <a:xfrm>
            <a:off x="-1" y="9475"/>
            <a:ext cx="4153567" cy="465853"/>
          </a:xfrm>
          <a:prstGeom prst="rect">
            <a:avLst/>
          </a:prstGeom>
        </p:spPr>
        <p:txBody>
          <a:bodyPr lIns="45438" tIns="45438" rIns="45438" bIns="45438" anchor="t" anchorCtr="0">
            <a:noAutofit/>
          </a:bodyPr>
          <a:lstStyle/>
          <a:p>
            <a:pPr algn="ctr"/>
            <a:r>
              <a:rPr lang="fr-FR" b="1" dirty="0" smtClean="0">
                <a:solidFill>
                  <a:srgbClr val="C00000"/>
                </a:solidFill>
              </a:rPr>
              <a:t>Le parcours 2017</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3649"/>
            <a:ext cx="4153567" cy="3103764"/>
          </a:xfrm>
          <a:prstGeom prst="rect">
            <a:avLst/>
          </a:prstGeom>
        </p:spPr>
      </p:pic>
      <p:pic>
        <p:nvPicPr>
          <p:cNvPr id="11" name="Imag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5249" y="746466"/>
            <a:ext cx="1668206" cy="1251155"/>
          </a:xfrm>
          <a:prstGeom prst="rect">
            <a:avLst/>
          </a:prstGeom>
        </p:spPr>
      </p:pic>
    </p:spTree>
    <p:extLst>
      <p:ext uri="{BB962C8B-B14F-4D97-AF65-F5344CB8AC3E}">
        <p14:creationId xmlns:p14="http://schemas.microsoft.com/office/powerpoint/2010/main" val="3295242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9475"/>
            <a:ext cx="6059488" cy="3408462"/>
          </a:xfrm>
          <a:prstGeom prst="rect">
            <a:avLst/>
          </a:prstGeom>
        </p:spPr>
      </p:pic>
      <p:sp>
        <p:nvSpPr>
          <p:cNvPr id="5" name="Titre 1"/>
          <p:cNvSpPr>
            <a:spLocks noGrp="1"/>
          </p:cNvSpPr>
          <p:nvPr>
            <p:ph type="ctrTitle"/>
          </p:nvPr>
        </p:nvSpPr>
        <p:spPr>
          <a:xfrm>
            <a:off x="153441" y="243732"/>
            <a:ext cx="3810474" cy="759879"/>
          </a:xfrm>
        </p:spPr>
        <p:txBody>
          <a:bodyPr anchor="t">
            <a:noAutofit/>
          </a:bodyPr>
          <a:lstStyle/>
          <a:p>
            <a:pPr algn="l"/>
            <a:r>
              <a:rPr lang="fr-FR" sz="1988" i="1" spc="149" dirty="0" err="1">
                <a:solidFill>
                  <a:srgbClr val="0B2A41"/>
                </a:solidFill>
              </a:rPr>
              <a:t>BFGoodrich</a:t>
            </a:r>
            <a:r>
              <a:rPr lang="fr-FR" sz="1988" i="1" spc="149" baseline="30000" dirty="0">
                <a:solidFill>
                  <a:srgbClr val="0B2A41"/>
                </a:solidFill>
              </a:rPr>
              <a:t>®</a:t>
            </a:r>
            <a:r>
              <a:rPr lang="fr-FR" sz="1988" i="1" spc="149" dirty="0">
                <a:solidFill>
                  <a:srgbClr val="0B2A41"/>
                </a:solidFill>
              </a:rPr>
              <a:t/>
            </a:r>
            <a:br>
              <a:rPr lang="fr-FR" sz="1988" i="1" spc="149" dirty="0">
                <a:solidFill>
                  <a:srgbClr val="0B2A41"/>
                </a:solidFill>
              </a:rPr>
            </a:br>
            <a:r>
              <a:rPr lang="fr-FR" sz="1988" i="1" spc="149" dirty="0">
                <a:solidFill>
                  <a:srgbClr val="0B2A41"/>
                </a:solidFill>
              </a:rPr>
              <a:t>Le PNEU officiel </a:t>
            </a:r>
            <a:br>
              <a:rPr lang="fr-FR" sz="1988" i="1" spc="149" dirty="0">
                <a:solidFill>
                  <a:srgbClr val="0B2A41"/>
                </a:solidFill>
              </a:rPr>
            </a:br>
            <a:r>
              <a:rPr lang="fr-FR" sz="1988" i="1" spc="149" dirty="0">
                <a:solidFill>
                  <a:srgbClr val="0B2A41"/>
                </a:solidFill>
              </a:rPr>
              <a:t>du TEAM 420 du Rallye Aïcha des Gazelles</a:t>
            </a:r>
          </a:p>
        </p:txBody>
      </p:sp>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89669" y="120732"/>
            <a:ext cx="894610" cy="531166"/>
          </a:xfrm>
          <a:prstGeom prst="rect">
            <a:avLst/>
          </a:prstGeom>
        </p:spPr>
      </p:pic>
      <p:pic>
        <p:nvPicPr>
          <p:cNvPr id="2" name="Imag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35958" y="737457"/>
            <a:ext cx="894610" cy="137941"/>
          </a:xfrm>
          <a:prstGeom prst="rect">
            <a:avLst/>
          </a:prstGeom>
        </p:spPr>
      </p:pic>
    </p:spTree>
    <p:extLst>
      <p:ext uri="{BB962C8B-B14F-4D97-AF65-F5344CB8AC3E}">
        <p14:creationId xmlns:p14="http://schemas.microsoft.com/office/powerpoint/2010/main" val="1557929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Image 19"/>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2753" y="20521"/>
            <a:ext cx="2928753" cy="3408462"/>
          </a:xfrm>
          <a:prstGeom prst="rect">
            <a:avLst/>
          </a:prstGeom>
        </p:spPr>
      </p:pic>
      <p:sp>
        <p:nvSpPr>
          <p:cNvPr id="40" name="Titre 5"/>
          <p:cNvSpPr txBox="1">
            <a:spLocks/>
          </p:cNvSpPr>
          <p:nvPr/>
        </p:nvSpPr>
        <p:spPr>
          <a:xfrm>
            <a:off x="268697" y="451160"/>
            <a:ext cx="2637613" cy="661409"/>
          </a:xfrm>
          <a:prstGeom prst="rect">
            <a:avLst/>
          </a:prstGeom>
          <a:ln>
            <a:noFill/>
          </a:ln>
        </p:spPr>
        <p:txBody>
          <a:bodyPr lIns="45387" tIns="22694" rIns="45387" bIns="22694" anchor="t">
            <a:normAutofit/>
          </a:bodyPr>
          <a:lstStyle>
            <a:lvl1pPr eaLnBrk="0" hangingPunct="0">
              <a:defRPr sz="2400">
                <a:solidFill>
                  <a:schemeClr val="tx1"/>
                </a:solidFill>
                <a:latin typeface="Calibri" pitchFamily="34" charset="0"/>
                <a:ea typeface="MS PGothic" pitchFamily="34" charset="-128"/>
              </a:defRPr>
            </a:lvl1pPr>
            <a:lvl2pPr marL="742950" indent="-285750" eaLnBrk="0" hangingPunct="0">
              <a:defRPr sz="2400">
                <a:solidFill>
                  <a:schemeClr val="tx1"/>
                </a:solidFill>
                <a:latin typeface="Calibri" pitchFamily="34" charset="0"/>
                <a:ea typeface="MS PGothic" pitchFamily="34" charset="-128"/>
              </a:defRPr>
            </a:lvl2pPr>
            <a:lvl3pPr marL="1143000" indent="-228600" eaLnBrk="0" hangingPunct="0">
              <a:defRPr sz="2400">
                <a:solidFill>
                  <a:schemeClr val="tx1"/>
                </a:solidFill>
                <a:latin typeface="Calibri" pitchFamily="34" charset="0"/>
                <a:ea typeface="MS PGothic" pitchFamily="34" charset="-128"/>
              </a:defRPr>
            </a:lvl3pPr>
            <a:lvl4pPr marL="1600200" indent="-228600" eaLnBrk="0" hangingPunct="0">
              <a:defRPr sz="2400">
                <a:solidFill>
                  <a:schemeClr val="tx1"/>
                </a:solidFill>
                <a:latin typeface="Calibri" pitchFamily="34" charset="0"/>
                <a:ea typeface="MS PGothic" pitchFamily="34" charset="-128"/>
              </a:defRPr>
            </a:lvl4pPr>
            <a:lvl5pPr marL="2057400" indent="-228600" eaLnBrk="0" hangingPunct="0">
              <a:defRPr sz="2400">
                <a:solidFill>
                  <a:schemeClr val="tx1"/>
                </a:solidFill>
                <a:latin typeface="Calibri"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Calibri"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Calibri"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Calibri"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Calibri" pitchFamily="34" charset="0"/>
                <a:ea typeface="MS PGothic" pitchFamily="34" charset="-128"/>
              </a:defRPr>
            </a:lvl9pPr>
          </a:lstStyle>
          <a:p>
            <a:pPr eaLnBrk="1" hangingPunct="1">
              <a:lnSpc>
                <a:spcPct val="90000"/>
              </a:lnSpc>
            </a:pPr>
            <a:r>
              <a:rPr lang="fr-FR" altLang="fr-FR" sz="1491" b="1" i="1" spc="149" dirty="0">
                <a:solidFill>
                  <a:schemeClr val="bg1"/>
                </a:solidFill>
                <a:latin typeface="Arial" pitchFamily="34" charset="0"/>
                <a:cs typeface="Arial" pitchFamily="34" charset="0"/>
              </a:rPr>
              <a:t>RALLYE DES GAZELLES</a:t>
            </a:r>
          </a:p>
        </p:txBody>
      </p:sp>
      <p:pic>
        <p:nvPicPr>
          <p:cNvPr id="23" name="Image 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393178" y="3129875"/>
            <a:ext cx="1834414" cy="22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3240251" y="222649"/>
            <a:ext cx="2449371" cy="1349685"/>
          </a:xfrm>
          <a:prstGeom prst="rect">
            <a:avLst/>
          </a:prstGeom>
        </p:spPr>
        <p:txBody>
          <a:bodyPr wrap="square" lIns="33801" tIns="16901" rIns="33801" bIns="16901">
            <a:spAutoFit/>
          </a:bodyPr>
          <a:lstStyle/>
          <a:p>
            <a:r>
              <a:rPr lang="en-US" sz="1093" b="1" i="1" dirty="0">
                <a:solidFill>
                  <a:srgbClr val="D9222A"/>
                </a:solidFill>
                <a:latin typeface="Arial" panose="020B0604020202020204" pitchFamily="34" charset="0"/>
                <a:ea typeface="MS PGothic" pitchFamily="34" charset="-128"/>
                <a:cs typeface="Arial" panose="020B0604020202020204" pitchFamily="34" charset="0"/>
              </a:rPr>
              <a:t>Pourquoi nous sommes aux côtés des Gazelles ?</a:t>
            </a:r>
          </a:p>
          <a:p>
            <a:endParaRPr lang="en-US" sz="1093" b="1" i="1" dirty="0">
              <a:solidFill>
                <a:srgbClr val="D9222A"/>
              </a:solidFill>
              <a:latin typeface="Arial" panose="020B0604020202020204" pitchFamily="34" charset="0"/>
              <a:ea typeface="MS PGothic" pitchFamily="34" charset="-128"/>
              <a:cs typeface="Arial" panose="020B0604020202020204" pitchFamily="34" charset="0"/>
            </a:endParaRPr>
          </a:p>
          <a:p>
            <a:pPr marL="110448" indent="-110448">
              <a:spcBef>
                <a:spcPts val="299"/>
              </a:spcBef>
              <a:buSzPct val="100000"/>
              <a:buFont typeface="Arial" charset="0"/>
              <a:buChar char="•"/>
            </a:pPr>
            <a:r>
              <a:rPr lang="en-US" sz="795" dirty="0">
                <a:solidFill>
                  <a:srgbClr val="0B2A41"/>
                </a:solidFill>
                <a:latin typeface="Arial" charset="0"/>
              </a:rPr>
              <a:t>Desert racing is one of the key pillars of the BFGoodrich</a:t>
            </a:r>
            <a:r>
              <a:rPr lang="fr-FR" sz="795" i="1" spc="149" baseline="30000" dirty="0">
                <a:solidFill>
                  <a:srgbClr val="0B2A41"/>
                </a:solidFill>
                <a:latin typeface="Arial" charset="0"/>
                <a:ea typeface="Arial" charset="0"/>
                <a:cs typeface="Arial" charset="0"/>
              </a:rPr>
              <a:t>®</a:t>
            </a:r>
            <a:r>
              <a:rPr lang="en-US" sz="795" dirty="0">
                <a:solidFill>
                  <a:srgbClr val="0B2A41"/>
                </a:solidFill>
                <a:latin typeface="Arial" charset="0"/>
              </a:rPr>
              <a:t> Are You Driver Enough engagement platform.</a:t>
            </a:r>
            <a:endParaRPr lang="fr-FR" sz="795" dirty="0">
              <a:solidFill>
                <a:srgbClr val="0B2A41"/>
              </a:solidFill>
              <a:latin typeface="Arial" charset="0"/>
            </a:endParaRPr>
          </a:p>
          <a:p>
            <a:pPr marL="110448" indent="-110448">
              <a:spcBef>
                <a:spcPts val="299"/>
              </a:spcBef>
              <a:buSzPct val="100000"/>
              <a:buFont typeface="Arial" charset="0"/>
              <a:buChar char="•"/>
            </a:pPr>
            <a:r>
              <a:rPr lang="en-US" sz="795" dirty="0">
                <a:solidFill>
                  <a:srgbClr val="0B2A41"/>
                </a:solidFill>
                <a:latin typeface="Arial" charset="0"/>
              </a:rPr>
              <a:t>Opportunity to feed our grassroots approach through new racers that could become local brand ambassadors</a:t>
            </a:r>
          </a:p>
        </p:txBody>
      </p:sp>
      <p:sp>
        <p:nvSpPr>
          <p:cNvPr id="25" name="Rectangle 24"/>
          <p:cNvSpPr/>
          <p:nvPr/>
        </p:nvSpPr>
        <p:spPr>
          <a:xfrm>
            <a:off x="3290748" y="1890280"/>
            <a:ext cx="2526100" cy="523497"/>
          </a:xfrm>
          <a:prstGeom prst="rect">
            <a:avLst/>
          </a:prstGeom>
        </p:spPr>
        <p:txBody>
          <a:bodyPr wrap="square" lIns="33801" tIns="16901" rIns="33801" bIns="16901">
            <a:spAutoFit/>
          </a:bodyPr>
          <a:lstStyle/>
          <a:p>
            <a:pPr>
              <a:buClr>
                <a:srgbClr val="D9222A"/>
              </a:buClr>
              <a:buSzPct val="50000"/>
            </a:pPr>
            <a:r>
              <a:rPr lang="fr-FR" sz="1093" b="1" i="1" dirty="0">
                <a:solidFill>
                  <a:srgbClr val="D9222A"/>
                </a:solidFill>
                <a:latin typeface="Arial" panose="020B0604020202020204" pitchFamily="34" charset="0"/>
                <a:ea typeface="MS PGothic" pitchFamily="34" charset="-128"/>
                <a:cs typeface="Arial" panose="020B0604020202020204" pitchFamily="34" charset="0"/>
              </a:rPr>
              <a:t>Un bon moyen de faire connaître la marque en dehors des USA</a:t>
            </a:r>
            <a:r>
              <a:rPr lang="en-US" sz="795" dirty="0">
                <a:solidFill>
                  <a:srgbClr val="0B2A41"/>
                </a:solidFill>
                <a:latin typeface="Arial" charset="0"/>
              </a:rPr>
              <a:t>. </a:t>
            </a:r>
          </a:p>
          <a:p>
            <a:pPr>
              <a:buClr>
                <a:srgbClr val="D9222A"/>
              </a:buClr>
              <a:buSzPct val="50000"/>
            </a:pPr>
            <a:endParaRPr lang="en-US" sz="994" dirty="0">
              <a:solidFill>
                <a:prstClr val="black"/>
              </a:solidFill>
              <a:latin typeface="Arial" charset="0"/>
            </a:endParaRPr>
          </a:p>
        </p:txBody>
      </p:sp>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419" y="1388264"/>
            <a:ext cx="1727421" cy="1025641"/>
          </a:xfrm>
          <a:prstGeom prst="rect">
            <a:avLst/>
          </a:prstGeom>
        </p:spPr>
      </p:pic>
      <p:pic>
        <p:nvPicPr>
          <p:cNvPr id="8" name="Imag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spTree>
    <p:extLst>
      <p:ext uri="{BB962C8B-B14F-4D97-AF65-F5344CB8AC3E}">
        <p14:creationId xmlns:p14="http://schemas.microsoft.com/office/powerpoint/2010/main" val="2067100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Présentation du </a:t>
            </a:r>
            <a:r>
              <a:rPr lang="fr" b="1" dirty="0" smtClean="0">
                <a:solidFill>
                  <a:srgbClr val="C00000"/>
                </a:solidFill>
              </a:rPr>
              <a:t>rallye</a:t>
            </a:r>
            <a:r>
              <a:rPr lang="fr-FR" b="1" dirty="0" smtClean="0">
                <a:solidFill>
                  <a:srgbClr val="C00000"/>
                </a:solidFill>
              </a:rPr>
              <a:t> en quelques mots </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8" name="Imag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468963" y="2913788"/>
            <a:ext cx="597469" cy="354742"/>
          </a:xfrm>
          <a:prstGeom prst="rect">
            <a:avLst/>
          </a:prstGeom>
        </p:spPr>
      </p:pic>
      <p:pic>
        <p:nvPicPr>
          <p:cNvPr id="9" name="Imag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141" y="9476"/>
            <a:ext cx="4120527" cy="777977"/>
          </a:xfrm>
          <a:prstGeom prst="rect">
            <a:avLst/>
          </a:prstGeom>
        </p:spPr>
      </p:pic>
      <p:sp>
        <p:nvSpPr>
          <p:cNvPr id="10" name="Rectangle 9"/>
          <p:cNvSpPr/>
          <p:nvPr/>
        </p:nvSpPr>
        <p:spPr>
          <a:xfrm>
            <a:off x="50569" y="1264831"/>
            <a:ext cx="4145427" cy="1315745"/>
          </a:xfrm>
          <a:prstGeom prst="rect">
            <a:avLst/>
          </a:prstGeom>
        </p:spPr>
        <p:txBody>
          <a:bodyPr wrap="square">
            <a:spAutoFit/>
          </a:bodyPr>
          <a:lstStyle/>
          <a:p>
            <a:pPr algn="ctr"/>
            <a:r>
              <a:rPr lang="fr-FR" sz="1590" i="1" dirty="0">
                <a:solidFill>
                  <a:schemeClr val="tx1"/>
                </a:solidFill>
              </a:rPr>
              <a:t>«</a:t>
            </a:r>
            <a:r>
              <a:rPr lang="fr-FR" sz="1590" dirty="0">
                <a:solidFill>
                  <a:schemeClr val="tx1"/>
                </a:solidFill>
              </a:rPr>
              <a:t>Une aventure humaine unique en son genre et depuis 1990, il rassemble chaque année, plus de 300 femmes de 18 à 65 ans et de plus 30 nationalités différentes dans le désert Marocain »</a:t>
            </a:r>
          </a:p>
        </p:txBody>
      </p:sp>
      <p:sp>
        <p:nvSpPr>
          <p:cNvPr id="13" name="Rectangle 12"/>
          <p:cNvSpPr/>
          <p:nvPr/>
        </p:nvSpPr>
        <p:spPr>
          <a:xfrm>
            <a:off x="3556098" y="1448734"/>
            <a:ext cx="3029744" cy="1071062"/>
          </a:xfrm>
          <a:prstGeom prst="rect">
            <a:avLst/>
          </a:prstGeom>
        </p:spPr>
        <p:txBody>
          <a:bodyPr>
            <a:spAutoFit/>
          </a:bodyPr>
          <a:lstStyle/>
          <a:p>
            <a:pPr algn="ctr">
              <a:buSzPct val="25000"/>
            </a:pPr>
            <a:r>
              <a:rPr lang="fr-FR" sz="1590" dirty="0">
                <a:solidFill>
                  <a:srgbClr val="C00000"/>
                </a:solidFill>
              </a:rPr>
              <a:t>Delphine &amp; Christine</a:t>
            </a:r>
          </a:p>
          <a:p>
            <a:pPr algn="ctr">
              <a:buSzPct val="25000"/>
            </a:pPr>
            <a:r>
              <a:rPr lang="fr-FR" sz="1590" dirty="0">
                <a:solidFill>
                  <a:srgbClr val="C00000"/>
                </a:solidFill>
              </a:rPr>
              <a:t> à </a:t>
            </a:r>
          </a:p>
          <a:p>
            <a:pPr algn="ctr">
              <a:buSzPct val="25000"/>
            </a:pPr>
            <a:r>
              <a:rPr lang="fr-FR" sz="1590" dirty="0">
                <a:solidFill>
                  <a:srgbClr val="C00000"/>
                </a:solidFill>
              </a:rPr>
              <a:t>la conquête </a:t>
            </a:r>
          </a:p>
          <a:p>
            <a:pPr algn="ctr">
              <a:buSzPct val="25000"/>
            </a:pPr>
            <a:r>
              <a:rPr lang="fr-FR" sz="1590" dirty="0">
                <a:solidFill>
                  <a:srgbClr val="C00000"/>
                </a:solidFill>
              </a:rPr>
              <a:t>du désert </a:t>
            </a:r>
          </a:p>
        </p:txBody>
      </p:sp>
      <p:pic>
        <p:nvPicPr>
          <p:cNvPr id="14" name="Imag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9031569">
            <a:off x="1477319" y="2984575"/>
            <a:ext cx="322724" cy="318363"/>
          </a:xfrm>
          <a:prstGeom prst="rect">
            <a:avLst/>
          </a:prstGeom>
        </p:spPr>
      </p:pic>
      <p:pic>
        <p:nvPicPr>
          <p:cNvPr id="16" name="Image 15"/>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9031569">
            <a:off x="1924949" y="3021804"/>
            <a:ext cx="247246" cy="243904"/>
          </a:xfrm>
          <a:prstGeom prst="rect">
            <a:avLst/>
          </a:prstGeom>
        </p:spPr>
      </p:pic>
      <p:pic>
        <p:nvPicPr>
          <p:cNvPr id="17" name="Image 1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9031569">
            <a:off x="2259595" y="3065225"/>
            <a:ext cx="185434" cy="182930"/>
          </a:xfrm>
          <a:prstGeom prst="rect">
            <a:avLst/>
          </a:prstGeom>
        </p:spPr>
      </p:pic>
      <p:pic>
        <p:nvPicPr>
          <p:cNvPr id="18" name="Image 17"/>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9031569">
            <a:off x="2507457" y="3080965"/>
            <a:ext cx="123622" cy="121953"/>
          </a:xfrm>
          <a:prstGeom prst="rect">
            <a:avLst/>
          </a:prstGeom>
        </p:spPr>
      </p:pic>
      <p:pic>
        <p:nvPicPr>
          <p:cNvPr id="15" name="Image 14"/>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319995" y="185615"/>
            <a:ext cx="1625074" cy="1079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476"/>
            <a:ext cx="6059488" cy="340846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9316" y="701706"/>
            <a:ext cx="4973829" cy="2024743"/>
          </a:xfrm>
          <a:prstGeom prst="rect">
            <a:avLst/>
          </a:prstGeom>
        </p:spPr>
      </p:pic>
      <p:sp>
        <p:nvSpPr>
          <p:cNvPr id="5" name="TextBox 4"/>
          <p:cNvSpPr txBox="1"/>
          <p:nvPr/>
        </p:nvSpPr>
        <p:spPr>
          <a:xfrm>
            <a:off x="2453621" y="1589960"/>
            <a:ext cx="1241312" cy="768179"/>
          </a:xfrm>
          <a:prstGeom prst="rect">
            <a:avLst/>
          </a:prstGeom>
          <a:noFill/>
        </p:spPr>
        <p:txBody>
          <a:bodyPr wrap="square" lIns="33806" tIns="16901" rIns="33806" bIns="16901" rtlCol="0">
            <a:spAutoFit/>
          </a:bodyPr>
          <a:lstStyle/>
          <a:p>
            <a:pPr algn="ctr" defTabSz="454319">
              <a:spcBef>
                <a:spcPts val="424"/>
              </a:spcBef>
            </a:pPr>
            <a:r>
              <a:rPr lang="en-US" sz="795" dirty="0">
                <a:solidFill>
                  <a:prstClr val="black"/>
                </a:solidFill>
                <a:latin typeface="Arial" charset="0"/>
                <a:ea typeface="Arial" charset="0"/>
                <a:cs typeface="Arial" charset="0"/>
              </a:rPr>
              <a:t>Work hard. </a:t>
            </a:r>
            <a:br>
              <a:rPr lang="en-US" sz="795" dirty="0">
                <a:solidFill>
                  <a:prstClr val="black"/>
                </a:solidFill>
                <a:latin typeface="Arial" charset="0"/>
                <a:ea typeface="Arial" charset="0"/>
                <a:cs typeface="Arial" charset="0"/>
              </a:rPr>
            </a:br>
            <a:r>
              <a:rPr lang="en-US" sz="795" dirty="0">
                <a:solidFill>
                  <a:prstClr val="black"/>
                </a:solidFill>
                <a:latin typeface="Arial" charset="0"/>
                <a:ea typeface="Arial" charset="0"/>
                <a:cs typeface="Arial" charset="0"/>
              </a:rPr>
              <a:t>Play hard. Drive hard.</a:t>
            </a:r>
            <a:br>
              <a:rPr lang="en-US" sz="795" dirty="0">
                <a:solidFill>
                  <a:prstClr val="black"/>
                </a:solidFill>
                <a:latin typeface="Arial" charset="0"/>
                <a:ea typeface="Arial" charset="0"/>
                <a:cs typeface="Arial" charset="0"/>
              </a:rPr>
            </a:br>
            <a:r>
              <a:rPr lang="en-US" sz="795" dirty="0">
                <a:solidFill>
                  <a:prstClr val="black"/>
                </a:solidFill>
                <a:latin typeface="Arial" charset="0"/>
                <a:ea typeface="Arial" charset="0"/>
                <a:cs typeface="Arial" charset="0"/>
              </a:rPr>
              <a:t>   BFGoodrich makes tires for those who wouldn’t do it any </a:t>
            </a:r>
            <a:br>
              <a:rPr lang="en-US" sz="795" dirty="0">
                <a:solidFill>
                  <a:prstClr val="black"/>
                </a:solidFill>
                <a:latin typeface="Arial" charset="0"/>
                <a:ea typeface="Arial" charset="0"/>
                <a:cs typeface="Arial" charset="0"/>
              </a:rPr>
            </a:br>
            <a:r>
              <a:rPr lang="en-US" sz="795" dirty="0">
                <a:solidFill>
                  <a:prstClr val="black"/>
                </a:solidFill>
                <a:latin typeface="Arial" charset="0"/>
                <a:ea typeface="Arial" charset="0"/>
                <a:cs typeface="Arial" charset="0"/>
              </a:rPr>
              <a:t>other way.*</a:t>
            </a:r>
          </a:p>
        </p:txBody>
      </p:sp>
      <p:sp>
        <p:nvSpPr>
          <p:cNvPr id="2" name="TextBox 1"/>
          <p:cNvSpPr txBox="1"/>
          <p:nvPr/>
        </p:nvSpPr>
        <p:spPr>
          <a:xfrm>
            <a:off x="4025172" y="3153424"/>
            <a:ext cx="1799590" cy="156473"/>
          </a:xfrm>
          <a:prstGeom prst="rect">
            <a:avLst/>
          </a:prstGeom>
          <a:noFill/>
        </p:spPr>
        <p:txBody>
          <a:bodyPr wrap="square" lIns="33806" tIns="16901" rIns="33806" bIns="16901" rtlCol="0">
            <a:spAutoFit/>
          </a:bodyPr>
          <a:lstStyle/>
          <a:p>
            <a:pPr defTabSz="454319"/>
            <a:r>
              <a:rPr lang="en-US" sz="795" dirty="0">
                <a:solidFill>
                  <a:prstClr val="white"/>
                </a:solidFill>
              </a:rPr>
              <a:t>* Pending approval </a:t>
            </a:r>
            <a:endParaRPr lang="en-US" sz="311" dirty="0">
              <a:solidFill>
                <a:prstClr val="white"/>
              </a:solidFill>
            </a:endParaRPr>
          </a:p>
        </p:txBody>
      </p:sp>
    </p:spTree>
    <p:extLst>
      <p:ext uri="{BB962C8B-B14F-4D97-AF65-F5344CB8AC3E}">
        <p14:creationId xmlns:p14="http://schemas.microsoft.com/office/powerpoint/2010/main" val="8426193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Image 3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20103"/>
            <a:ext cx="6053176" cy="3214960"/>
          </a:xfrm>
          <a:prstGeom prst="rect">
            <a:avLst/>
          </a:prstGeom>
        </p:spPr>
      </p:pic>
      <p:sp>
        <p:nvSpPr>
          <p:cNvPr id="30" name="Titre 6"/>
          <p:cNvSpPr>
            <a:spLocks noGrp="1"/>
          </p:cNvSpPr>
          <p:nvPr>
            <p:ph type="title"/>
          </p:nvPr>
        </p:nvSpPr>
        <p:spPr>
          <a:xfrm>
            <a:off x="67593" y="-134625"/>
            <a:ext cx="5316801" cy="501013"/>
          </a:xfrm>
        </p:spPr>
        <p:txBody>
          <a:bodyPr/>
          <a:lstStyle/>
          <a:p>
            <a:r>
              <a:rPr lang="fr-FR" dirty="0" smtClean="0">
                <a:latin typeface="Helvetica" charset="0"/>
              </a:rPr>
              <a:t/>
            </a:r>
            <a:br>
              <a:rPr lang="fr-FR" dirty="0" smtClean="0">
                <a:latin typeface="Helvetica" charset="0"/>
              </a:rPr>
            </a:br>
            <a:r>
              <a:rPr lang="fr-FR" dirty="0" err="1" smtClean="0">
                <a:latin typeface="Helvetica" charset="0"/>
              </a:rPr>
              <a:t>BFGoodrich</a:t>
            </a:r>
            <a:r>
              <a:rPr lang="fr-FR" baseline="30000" dirty="0" smtClean="0">
                <a:latin typeface="Helvetica" charset="0"/>
              </a:rPr>
              <a:t>®</a:t>
            </a:r>
            <a:r>
              <a:rPr lang="fr-FR" dirty="0" smtClean="0">
                <a:latin typeface="Helvetica" charset="0"/>
              </a:rPr>
              <a:t> All Terrain </a:t>
            </a:r>
            <a:r>
              <a:rPr lang="fr-FR" dirty="0" err="1" smtClean="0">
                <a:latin typeface="Helvetica" charset="0"/>
              </a:rPr>
              <a:t>T</a:t>
            </a:r>
            <a:r>
              <a:rPr lang="fr-FR" dirty="0" smtClean="0">
                <a:latin typeface="Helvetica" charset="0"/>
              </a:rPr>
              <a:t>/A KO 2</a:t>
            </a:r>
            <a:endParaRPr lang="fr-FR" dirty="0">
              <a:latin typeface="Helvetica" charset="0"/>
            </a:endParaRPr>
          </a:p>
        </p:txBody>
      </p:sp>
      <p:grpSp>
        <p:nvGrpSpPr>
          <p:cNvPr id="5" name="Grouper 4"/>
          <p:cNvGrpSpPr/>
          <p:nvPr/>
        </p:nvGrpSpPr>
        <p:grpSpPr>
          <a:xfrm>
            <a:off x="-489861" y="2119495"/>
            <a:ext cx="2116051" cy="1028220"/>
            <a:chOff x="-698545" y="3948711"/>
            <a:chExt cx="3193203" cy="2068832"/>
          </a:xfrm>
        </p:grpSpPr>
        <p:grpSp>
          <p:nvGrpSpPr>
            <p:cNvPr id="27" name="Grouper 26"/>
            <p:cNvGrpSpPr/>
            <p:nvPr/>
          </p:nvGrpSpPr>
          <p:grpSpPr>
            <a:xfrm>
              <a:off x="-698545" y="3948711"/>
              <a:ext cx="3193203" cy="2068832"/>
              <a:chOff x="4515964" y="3707605"/>
              <a:chExt cx="3193203" cy="2068832"/>
            </a:xfrm>
          </p:grpSpPr>
          <p:sp>
            <p:nvSpPr>
              <p:cNvPr id="28" name="Rectangle 27"/>
              <p:cNvSpPr/>
              <p:nvPr/>
            </p:nvSpPr>
            <p:spPr>
              <a:xfrm rot="2704012">
                <a:off x="5050305" y="3724133"/>
                <a:ext cx="2068832" cy="2035775"/>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endParaRPr lang="fr-FR" sz="1193">
                  <a:solidFill>
                    <a:prstClr val="white"/>
                  </a:solidFill>
                </a:endParaRPr>
              </a:p>
            </p:txBody>
          </p:sp>
          <p:sp>
            <p:nvSpPr>
              <p:cNvPr id="41" name="Parallélogramme 40"/>
              <p:cNvSpPr/>
              <p:nvPr/>
            </p:nvSpPr>
            <p:spPr>
              <a:xfrm>
                <a:off x="4515964" y="4564755"/>
                <a:ext cx="3193203" cy="1145543"/>
              </a:xfrm>
              <a:prstGeom prst="parallelogram">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r>
                  <a:rPr lang="fr-FR" sz="696" dirty="0">
                    <a:solidFill>
                      <a:srgbClr val="FFFFFF"/>
                    </a:solidFill>
                    <a:latin typeface="Helvetica"/>
                    <a:cs typeface="Helvetica"/>
                  </a:rPr>
                  <a:t>De robustesse </a:t>
                </a:r>
              </a:p>
              <a:p>
                <a:pPr algn="ctr" defTabSz="227220" fontAlgn="base">
                  <a:spcBef>
                    <a:spcPct val="0"/>
                  </a:spcBef>
                  <a:spcAft>
                    <a:spcPct val="0"/>
                  </a:spcAft>
                </a:pPr>
                <a:r>
                  <a:rPr lang="fr-FR" sz="696" dirty="0">
                    <a:solidFill>
                      <a:srgbClr val="FFFFFF"/>
                    </a:solidFill>
                    <a:latin typeface="Helvetica"/>
                    <a:cs typeface="Helvetica"/>
                  </a:rPr>
                  <a:t>sur les flancs</a:t>
                </a:r>
                <a:r>
                  <a:rPr lang="fr-FR" sz="795" baseline="30000" dirty="0">
                    <a:solidFill>
                      <a:srgbClr val="FFFFFF"/>
                    </a:solidFill>
                    <a:latin typeface="Helvetica"/>
                    <a:cs typeface="Helvetica"/>
                  </a:rPr>
                  <a:t>(1)</a:t>
                </a:r>
              </a:p>
            </p:txBody>
          </p:sp>
        </p:grpSp>
        <p:sp>
          <p:nvSpPr>
            <p:cNvPr id="42" name="Ellipse 41"/>
            <p:cNvSpPr/>
            <p:nvPr/>
          </p:nvSpPr>
          <p:spPr>
            <a:xfrm>
              <a:off x="413151" y="4015536"/>
              <a:ext cx="902030" cy="879971"/>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227220" fontAlgn="base">
                <a:spcBef>
                  <a:spcPct val="0"/>
                </a:spcBef>
                <a:spcAft>
                  <a:spcPct val="0"/>
                </a:spcAft>
              </a:pPr>
              <a:r>
                <a:rPr lang="fr-FR" sz="311" dirty="0">
                  <a:solidFill>
                    <a:srgbClr val="0064AE"/>
                  </a:solidFill>
                  <a:latin typeface="Helvetica"/>
                  <a:cs typeface="Helvetica"/>
                </a:rPr>
                <a:t>+20%</a:t>
              </a:r>
              <a:endParaRPr lang="fr-FR" sz="696" dirty="0">
                <a:solidFill>
                  <a:srgbClr val="0064AE"/>
                </a:solidFill>
                <a:latin typeface="Helvetica"/>
                <a:cs typeface="Helvetica"/>
              </a:endParaRPr>
            </a:p>
          </p:txBody>
        </p:sp>
      </p:grpSp>
      <p:grpSp>
        <p:nvGrpSpPr>
          <p:cNvPr id="4" name="Grouper 3"/>
          <p:cNvGrpSpPr/>
          <p:nvPr/>
        </p:nvGrpSpPr>
        <p:grpSpPr>
          <a:xfrm>
            <a:off x="376730" y="1457743"/>
            <a:ext cx="1410610" cy="685435"/>
            <a:chOff x="867450" y="2855618"/>
            <a:chExt cx="2128664" cy="1379132"/>
          </a:xfrm>
        </p:grpSpPr>
        <p:grpSp>
          <p:nvGrpSpPr>
            <p:cNvPr id="43" name="Grouper 42"/>
            <p:cNvGrpSpPr/>
            <p:nvPr/>
          </p:nvGrpSpPr>
          <p:grpSpPr>
            <a:xfrm>
              <a:off x="867450" y="2855618"/>
              <a:ext cx="2128664" cy="1379132"/>
              <a:chOff x="4515964" y="3707605"/>
              <a:chExt cx="3193203" cy="2068832"/>
            </a:xfrm>
          </p:grpSpPr>
          <p:sp>
            <p:nvSpPr>
              <p:cNvPr id="44" name="Rectangle 43"/>
              <p:cNvSpPr/>
              <p:nvPr/>
            </p:nvSpPr>
            <p:spPr>
              <a:xfrm rot="2704012">
                <a:off x="5050305" y="3724133"/>
                <a:ext cx="2068832" cy="2035775"/>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endParaRPr lang="fr-FR" sz="1193">
                  <a:solidFill>
                    <a:prstClr val="white"/>
                  </a:solidFill>
                </a:endParaRPr>
              </a:p>
            </p:txBody>
          </p:sp>
          <p:sp>
            <p:nvSpPr>
              <p:cNvPr id="45" name="Parallélogramme 44"/>
              <p:cNvSpPr/>
              <p:nvPr/>
            </p:nvSpPr>
            <p:spPr>
              <a:xfrm>
                <a:off x="4515964" y="4523004"/>
                <a:ext cx="3193203" cy="1145543"/>
              </a:xfrm>
              <a:prstGeom prst="parallelogram">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r>
                  <a:rPr lang="fr-FR" sz="696" dirty="0">
                    <a:solidFill>
                      <a:srgbClr val="FFFFFF"/>
                    </a:solidFill>
                    <a:latin typeface="Helvetica"/>
                    <a:cs typeface="Helvetica"/>
                  </a:rPr>
                  <a:t>Longévité</a:t>
                </a:r>
              </a:p>
              <a:p>
                <a:pPr algn="ctr" defTabSz="227220" fontAlgn="base">
                  <a:spcBef>
                    <a:spcPct val="0"/>
                  </a:spcBef>
                  <a:spcAft>
                    <a:spcPct val="0"/>
                  </a:spcAft>
                </a:pPr>
                <a:r>
                  <a:rPr lang="fr-FR" sz="696" dirty="0">
                    <a:solidFill>
                      <a:srgbClr val="FFFFFF"/>
                    </a:solidFill>
                    <a:latin typeface="Helvetica"/>
                    <a:cs typeface="Helvetica"/>
                  </a:rPr>
                  <a:t>sur graviers</a:t>
                </a:r>
                <a:r>
                  <a:rPr lang="fr-FR" sz="696" baseline="30000" dirty="0">
                    <a:solidFill>
                      <a:srgbClr val="FFFFFF"/>
                    </a:solidFill>
                    <a:latin typeface="Helvetica"/>
                    <a:cs typeface="Helvetica"/>
                  </a:rPr>
                  <a:t>(2)</a:t>
                </a:r>
                <a:endParaRPr lang="fr-FR" sz="311" baseline="30000" dirty="0">
                  <a:solidFill>
                    <a:srgbClr val="FFFFFF"/>
                  </a:solidFill>
                  <a:latin typeface="Helvetica"/>
                  <a:cs typeface="Helvetica"/>
                </a:endParaRPr>
              </a:p>
            </p:txBody>
          </p:sp>
        </p:grpSp>
        <p:sp>
          <p:nvSpPr>
            <p:cNvPr id="46" name="Ellipse 45"/>
            <p:cNvSpPr/>
            <p:nvPr/>
          </p:nvSpPr>
          <p:spPr>
            <a:xfrm>
              <a:off x="1631289" y="2976814"/>
              <a:ext cx="545629" cy="5322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227220" fontAlgn="base">
                <a:spcBef>
                  <a:spcPct val="0"/>
                </a:spcBef>
                <a:spcAft>
                  <a:spcPct val="0"/>
                </a:spcAft>
              </a:pPr>
              <a:r>
                <a:rPr lang="fr-FR" sz="795" dirty="0">
                  <a:solidFill>
                    <a:srgbClr val="0064AE"/>
                  </a:solidFill>
                  <a:latin typeface="Helvetica"/>
                  <a:cs typeface="Helvetica"/>
                </a:rPr>
                <a:t>x2</a:t>
              </a:r>
              <a:endParaRPr lang="fr-FR" sz="596" dirty="0">
                <a:solidFill>
                  <a:srgbClr val="0064AE"/>
                </a:solidFill>
                <a:latin typeface="Helvetica"/>
                <a:cs typeface="Helvetica"/>
              </a:endParaRPr>
            </a:p>
          </p:txBody>
        </p:sp>
      </p:grpSp>
      <p:pic>
        <p:nvPicPr>
          <p:cNvPr id="25" name="Image 5"/>
          <p:cNvPicPr>
            <a:picLocks noChangeAspect="1"/>
          </p:cNvPicPr>
          <p:nvPr/>
        </p:nvPicPr>
        <p:blipFill rotWithShape="1">
          <a:blip r:embed="rId4" cstate="screen">
            <a:extLst>
              <a:ext uri="{28A0092B-C50C-407E-A947-70E740481C1C}">
                <a14:useLocalDpi xmlns:a14="http://schemas.microsoft.com/office/drawing/2010/main"/>
              </a:ext>
            </a:extLst>
          </a:blip>
          <a:srcRect r="-7528"/>
          <a:stretch/>
        </p:blipFill>
        <p:spPr bwMode="auto">
          <a:xfrm>
            <a:off x="881535" y="352559"/>
            <a:ext cx="4333896" cy="186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Image 5"/>
          <p:cNvPicPr>
            <a:picLocks noChangeAspect="1"/>
          </p:cNvPicPr>
          <p:nvPr/>
        </p:nvPicPr>
        <p:blipFill rotWithShape="1">
          <a:blip r:embed="rId5" cstate="screen">
            <a:extLst>
              <a:ext uri="{28A0092B-C50C-407E-A947-70E740481C1C}">
                <a14:useLocalDpi xmlns:a14="http://schemas.microsoft.com/office/drawing/2010/main"/>
              </a:ext>
            </a:extLst>
          </a:blip>
          <a:srcRect t="-1" r="-35178" b="-81333"/>
          <a:stretch/>
        </p:blipFill>
        <p:spPr bwMode="auto">
          <a:xfrm>
            <a:off x="147071" y="357746"/>
            <a:ext cx="1165780" cy="3388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ZoneTexte 33"/>
          <p:cNvSpPr txBox="1"/>
          <p:nvPr/>
        </p:nvSpPr>
        <p:spPr>
          <a:xfrm>
            <a:off x="2299742" y="2399504"/>
            <a:ext cx="3759747" cy="764505"/>
          </a:xfrm>
          <a:prstGeom prst="rect">
            <a:avLst/>
          </a:prstGeom>
          <a:noFill/>
        </p:spPr>
        <p:txBody>
          <a:bodyPr wrap="square" rtlCol="0">
            <a:spAutoFit/>
          </a:bodyPr>
          <a:lstStyle/>
          <a:p>
            <a:pPr defTabSz="227220" fontAlgn="base">
              <a:spcBef>
                <a:spcPct val="0"/>
              </a:spcBef>
              <a:spcAft>
                <a:spcPct val="0"/>
              </a:spcAft>
            </a:pPr>
            <a:r>
              <a:rPr lang="fr-FR" sz="397" dirty="0">
                <a:solidFill>
                  <a:prstClr val="white"/>
                </a:solidFill>
                <a:ea typeface="ＭＳ Ｐゴシック" charset="0"/>
              </a:rPr>
              <a:t>(1) D’après des tests internes de robustesse flancs entre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/AKO2 et la génération précédente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 en LT265/70R17 réalisés en septembre 2014. Les résultats du test proviennent d’un simulateur d’agression latérale (brevet en attente : US20120245859A1).</a:t>
            </a:r>
          </a:p>
          <a:p>
            <a:pPr defTabSz="227220" fontAlgn="base">
              <a:spcBef>
                <a:spcPct val="0"/>
              </a:spcBef>
              <a:spcAft>
                <a:spcPct val="0"/>
              </a:spcAft>
            </a:pPr>
            <a:r>
              <a:rPr lang="fr-FR" sz="397" dirty="0">
                <a:solidFill>
                  <a:prstClr val="white"/>
                </a:solidFill>
                <a:ea typeface="ＭＳ Ｐゴシック" charset="0"/>
              </a:rPr>
              <a:t>(2) D’après des tests externes d’usure sur gravier entre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/AKO2 et la génération précédente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 en LT265/70R17 réalisés en mai et juin 2014 à la demande de Michelin.</a:t>
            </a:r>
          </a:p>
          <a:p>
            <a:pPr defTabSz="227220" fontAlgn="base">
              <a:spcBef>
                <a:spcPct val="0"/>
              </a:spcBef>
              <a:spcAft>
                <a:spcPct val="0"/>
              </a:spcAft>
            </a:pPr>
            <a:r>
              <a:rPr lang="fr-FR" sz="397" dirty="0">
                <a:solidFill>
                  <a:prstClr val="white"/>
                </a:solidFill>
                <a:ea typeface="ＭＳ Ｐゴシック" charset="0"/>
              </a:rPr>
              <a:t>(3) D’après les tests internes d’usure entre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/AKO2 et la génération précédente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 en LT265/70R17 réalisés en avril 2014.</a:t>
            </a:r>
          </a:p>
          <a:p>
            <a:pPr defTabSz="227220" fontAlgn="base">
              <a:spcBef>
                <a:spcPct val="0"/>
              </a:spcBef>
              <a:spcAft>
                <a:spcPct val="0"/>
              </a:spcAft>
            </a:pPr>
            <a:r>
              <a:rPr lang="fr-FR" sz="397" dirty="0">
                <a:solidFill>
                  <a:prstClr val="white"/>
                </a:solidFill>
                <a:ea typeface="ＭＳ Ｐゴシック" charset="0"/>
              </a:rPr>
              <a:t>(4) D’après les tests internes subjectifs entre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/AKO2 et la génération précédente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 en LT265/70R17 réalisés le 22 juillet 2014.</a:t>
            </a:r>
          </a:p>
          <a:p>
            <a:pPr defTabSz="227220" fontAlgn="base">
              <a:spcBef>
                <a:spcPct val="0"/>
              </a:spcBef>
              <a:spcAft>
                <a:spcPct val="0"/>
              </a:spcAft>
            </a:pPr>
            <a:r>
              <a:rPr lang="fr-FR" sz="397" dirty="0">
                <a:solidFill>
                  <a:prstClr val="white"/>
                </a:solidFill>
                <a:ea typeface="ＭＳ Ｐゴシック" charset="0"/>
              </a:rPr>
              <a:t>(5) D’après les tests externes entre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/AKO2 et la génération précédente le pneu </a:t>
            </a:r>
            <a:r>
              <a:rPr lang="fr-FR" sz="397" dirty="0" err="1">
                <a:solidFill>
                  <a:prstClr val="white"/>
                </a:solidFill>
                <a:ea typeface="ＭＳ Ｐゴシック" charset="0"/>
              </a:rPr>
              <a:t>BFGoodrich</a:t>
            </a:r>
            <a:r>
              <a:rPr lang="fr-FR" sz="397" dirty="0">
                <a:solidFill>
                  <a:prstClr val="white"/>
                </a:solidFill>
                <a:ea typeface="ＭＳ Ｐゴシック" charset="0"/>
              </a:rPr>
              <a:t>® All Terrain </a:t>
            </a:r>
            <a:r>
              <a:rPr lang="fr-FR" sz="397" dirty="0" err="1">
                <a:solidFill>
                  <a:prstClr val="white"/>
                </a:solidFill>
                <a:ea typeface="ＭＳ Ｐゴシック" charset="0"/>
              </a:rPr>
              <a:t>T</a:t>
            </a:r>
            <a:r>
              <a:rPr lang="fr-FR" sz="397" dirty="0">
                <a:solidFill>
                  <a:prstClr val="white"/>
                </a:solidFill>
                <a:ea typeface="ＭＳ Ｐゴシック" charset="0"/>
              </a:rPr>
              <a:t>/AKO en LT265/70R17 réalisés le 29 janvier 2014 à la demande de Michelin. Test standard de mise en rotation de roue.</a:t>
            </a:r>
          </a:p>
        </p:txBody>
      </p:sp>
      <p:grpSp>
        <p:nvGrpSpPr>
          <p:cNvPr id="3" name="Grouper 2"/>
          <p:cNvGrpSpPr/>
          <p:nvPr/>
        </p:nvGrpSpPr>
        <p:grpSpPr>
          <a:xfrm>
            <a:off x="0" y="2947295"/>
            <a:ext cx="6059488" cy="470643"/>
            <a:chOff x="0" y="5911042"/>
            <a:chExt cx="9144000" cy="946958"/>
          </a:xfrm>
        </p:grpSpPr>
        <p:grpSp>
          <p:nvGrpSpPr>
            <p:cNvPr id="36" name="Grouper 35"/>
            <p:cNvGrpSpPr/>
            <p:nvPr/>
          </p:nvGrpSpPr>
          <p:grpSpPr>
            <a:xfrm>
              <a:off x="0" y="5911042"/>
              <a:ext cx="9144000" cy="946958"/>
              <a:chOff x="0" y="5911042"/>
              <a:chExt cx="9144000" cy="946958"/>
            </a:xfrm>
          </p:grpSpPr>
          <p:pic>
            <p:nvPicPr>
              <p:cNvPr id="37" name="Image 36"/>
              <p:cNvPicPr>
                <a:picLocks noChangeAspect="1"/>
              </p:cNvPicPr>
              <p:nvPr/>
            </p:nvPicPr>
            <p:blipFill>
              <a:blip r:embed="rId6"/>
              <a:stretch>
                <a:fillRect/>
              </a:stretch>
            </p:blipFill>
            <p:spPr>
              <a:xfrm>
                <a:off x="0" y="5911042"/>
                <a:ext cx="9144000" cy="827430"/>
              </a:xfrm>
              <a:prstGeom prst="rect">
                <a:avLst/>
              </a:prstGeom>
            </p:spPr>
          </p:pic>
          <p:sp>
            <p:nvSpPr>
              <p:cNvPr id="38" name="Rectangle 37"/>
              <p:cNvSpPr/>
              <p:nvPr/>
            </p:nvSpPr>
            <p:spPr>
              <a:xfrm>
                <a:off x="0" y="6230472"/>
                <a:ext cx="9144000" cy="6275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defTabSz="227220" fontAlgn="base">
                  <a:spcBef>
                    <a:spcPct val="0"/>
                  </a:spcBef>
                  <a:spcAft>
                    <a:spcPct val="0"/>
                  </a:spcAft>
                </a:pPr>
                <a:r>
                  <a:rPr lang="fr-FR" sz="299" dirty="0">
                    <a:solidFill>
                      <a:prstClr val="black"/>
                    </a:solidFill>
                  </a:rPr>
                  <a:t>(</a:t>
                </a:r>
              </a:p>
            </p:txBody>
          </p:sp>
        </p:grpSp>
        <p:sp>
          <p:nvSpPr>
            <p:cNvPr id="2" name="Rectangle 1"/>
            <p:cNvSpPr/>
            <p:nvPr/>
          </p:nvSpPr>
          <p:spPr>
            <a:xfrm>
              <a:off x="0" y="6518183"/>
              <a:ext cx="221934" cy="1049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endParaRPr lang="fr-FR" sz="1193">
                <a:solidFill>
                  <a:prstClr val="white"/>
                </a:solidFill>
              </a:endParaRPr>
            </a:p>
          </p:txBody>
        </p:sp>
      </p:grpSp>
      <p:grpSp>
        <p:nvGrpSpPr>
          <p:cNvPr id="33" name="Grouper 32"/>
          <p:cNvGrpSpPr/>
          <p:nvPr/>
        </p:nvGrpSpPr>
        <p:grpSpPr>
          <a:xfrm>
            <a:off x="1024838" y="1955894"/>
            <a:ext cx="1410610" cy="685435"/>
            <a:chOff x="855120" y="2855617"/>
            <a:chExt cx="2128664" cy="1379132"/>
          </a:xfrm>
        </p:grpSpPr>
        <p:grpSp>
          <p:nvGrpSpPr>
            <p:cNvPr id="35" name="Grouper 34"/>
            <p:cNvGrpSpPr/>
            <p:nvPr/>
          </p:nvGrpSpPr>
          <p:grpSpPr>
            <a:xfrm>
              <a:off x="855120" y="2855617"/>
              <a:ext cx="2128664" cy="1379132"/>
              <a:chOff x="4497468" y="3707605"/>
              <a:chExt cx="3193203" cy="2068832"/>
            </a:xfrm>
          </p:grpSpPr>
          <p:sp>
            <p:nvSpPr>
              <p:cNvPr id="51" name="Rectangle 50"/>
              <p:cNvSpPr/>
              <p:nvPr/>
            </p:nvSpPr>
            <p:spPr>
              <a:xfrm rot="2704012">
                <a:off x="5050305" y="3724133"/>
                <a:ext cx="2068832" cy="2035775"/>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endParaRPr lang="fr-FR" sz="1193">
                  <a:solidFill>
                    <a:prstClr val="white"/>
                  </a:solidFill>
                </a:endParaRPr>
              </a:p>
            </p:txBody>
          </p:sp>
          <p:sp>
            <p:nvSpPr>
              <p:cNvPr id="53" name="Parallélogramme 52"/>
              <p:cNvSpPr/>
              <p:nvPr/>
            </p:nvSpPr>
            <p:spPr>
              <a:xfrm>
                <a:off x="4497468" y="4524937"/>
                <a:ext cx="3193203" cy="1145543"/>
              </a:xfrm>
              <a:prstGeom prst="parallelogram">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r>
                  <a:rPr lang="fr-FR" sz="696" dirty="0">
                    <a:solidFill>
                      <a:srgbClr val="FFFFFF"/>
                    </a:solidFill>
                    <a:latin typeface="Helvetica"/>
                    <a:cs typeface="Helvetica"/>
                  </a:rPr>
                  <a:t>Longévité sur asphalte</a:t>
                </a:r>
                <a:r>
                  <a:rPr lang="fr-FR" sz="696" baseline="30000" dirty="0">
                    <a:solidFill>
                      <a:srgbClr val="FFFFFF"/>
                    </a:solidFill>
                    <a:latin typeface="Helvetica"/>
                    <a:cs typeface="Helvetica"/>
                  </a:rPr>
                  <a:t>(3)</a:t>
                </a:r>
              </a:p>
            </p:txBody>
          </p:sp>
        </p:grpSp>
        <p:sp>
          <p:nvSpPr>
            <p:cNvPr id="40" name="Ellipse 39"/>
            <p:cNvSpPr/>
            <p:nvPr/>
          </p:nvSpPr>
          <p:spPr>
            <a:xfrm>
              <a:off x="1631289" y="2976814"/>
              <a:ext cx="545629" cy="5322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227220" fontAlgn="base">
                <a:spcBef>
                  <a:spcPct val="0"/>
                </a:spcBef>
                <a:spcAft>
                  <a:spcPct val="0"/>
                </a:spcAft>
              </a:pPr>
              <a:r>
                <a:rPr lang="fr-FR" sz="521" dirty="0">
                  <a:solidFill>
                    <a:srgbClr val="0064AE"/>
                  </a:solidFill>
                  <a:latin typeface="Helvetica"/>
                  <a:cs typeface="Helvetica"/>
                </a:rPr>
                <a:t>+15%</a:t>
              </a:r>
              <a:endParaRPr lang="fr-FR" sz="447" dirty="0">
                <a:solidFill>
                  <a:srgbClr val="0064AE"/>
                </a:solidFill>
                <a:latin typeface="Helvetica"/>
                <a:cs typeface="Helvetica"/>
              </a:endParaRPr>
            </a:p>
          </p:txBody>
        </p:sp>
      </p:grpSp>
      <p:grpSp>
        <p:nvGrpSpPr>
          <p:cNvPr id="54" name="Grouper 53"/>
          <p:cNvGrpSpPr/>
          <p:nvPr/>
        </p:nvGrpSpPr>
        <p:grpSpPr>
          <a:xfrm>
            <a:off x="1041180" y="973039"/>
            <a:ext cx="1410610" cy="693224"/>
            <a:chOff x="867450" y="2855617"/>
            <a:chExt cx="2128664" cy="1394802"/>
          </a:xfrm>
        </p:grpSpPr>
        <p:grpSp>
          <p:nvGrpSpPr>
            <p:cNvPr id="55" name="Grouper 54"/>
            <p:cNvGrpSpPr/>
            <p:nvPr/>
          </p:nvGrpSpPr>
          <p:grpSpPr>
            <a:xfrm>
              <a:off x="867450" y="2855617"/>
              <a:ext cx="2128664" cy="1394802"/>
              <a:chOff x="4515964" y="3707605"/>
              <a:chExt cx="3193203" cy="2092339"/>
            </a:xfrm>
          </p:grpSpPr>
          <p:sp>
            <p:nvSpPr>
              <p:cNvPr id="58" name="Rectangle 57"/>
              <p:cNvSpPr/>
              <p:nvPr/>
            </p:nvSpPr>
            <p:spPr>
              <a:xfrm rot="2704012">
                <a:off x="5050305" y="3724133"/>
                <a:ext cx="2068832" cy="2035775"/>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endParaRPr lang="fr-FR" sz="1193">
                  <a:solidFill>
                    <a:prstClr val="white"/>
                  </a:solidFill>
                </a:endParaRPr>
              </a:p>
            </p:txBody>
          </p:sp>
          <p:sp>
            <p:nvSpPr>
              <p:cNvPr id="59" name="Parallélogramme 58"/>
              <p:cNvSpPr/>
              <p:nvPr/>
            </p:nvSpPr>
            <p:spPr>
              <a:xfrm>
                <a:off x="4515964" y="4654401"/>
                <a:ext cx="3193203" cy="1145543"/>
              </a:xfrm>
              <a:prstGeom prst="parallelogram">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r>
                  <a:rPr lang="fr-FR" sz="696" dirty="0">
                    <a:solidFill>
                      <a:srgbClr val="FFFFFF"/>
                    </a:solidFill>
                    <a:latin typeface="Helvetica"/>
                    <a:cs typeface="Helvetica"/>
                  </a:rPr>
                  <a:t>De grip dans la</a:t>
                </a:r>
              </a:p>
              <a:p>
                <a:pPr algn="ctr" defTabSz="227220" fontAlgn="base">
                  <a:spcBef>
                    <a:spcPct val="0"/>
                  </a:spcBef>
                  <a:spcAft>
                    <a:spcPct val="0"/>
                  </a:spcAft>
                </a:pPr>
                <a:r>
                  <a:rPr lang="fr-FR" sz="696" dirty="0">
                    <a:solidFill>
                      <a:srgbClr val="FFFFFF"/>
                    </a:solidFill>
                    <a:latin typeface="Helvetica"/>
                    <a:cs typeface="Helvetica"/>
                  </a:rPr>
                  <a:t> boue</a:t>
                </a:r>
                <a:r>
                  <a:rPr lang="fr-FR" sz="696" baseline="30000" dirty="0">
                    <a:solidFill>
                      <a:srgbClr val="FFFFFF"/>
                    </a:solidFill>
                    <a:latin typeface="Helvetica"/>
                    <a:cs typeface="Helvetica"/>
                  </a:rPr>
                  <a:t>(4)</a:t>
                </a:r>
              </a:p>
            </p:txBody>
          </p:sp>
        </p:grpSp>
        <p:sp>
          <p:nvSpPr>
            <p:cNvPr id="57" name="Ellipse 56"/>
            <p:cNvSpPr/>
            <p:nvPr/>
          </p:nvSpPr>
          <p:spPr>
            <a:xfrm>
              <a:off x="1631289" y="2976814"/>
              <a:ext cx="545629" cy="5322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227220" fontAlgn="base">
                <a:spcBef>
                  <a:spcPct val="0"/>
                </a:spcBef>
                <a:spcAft>
                  <a:spcPct val="0"/>
                </a:spcAft>
              </a:pPr>
              <a:r>
                <a:rPr lang="fr-FR" sz="547" dirty="0">
                  <a:solidFill>
                    <a:srgbClr val="0064AE"/>
                  </a:solidFill>
                  <a:latin typeface="Helvetica"/>
                  <a:cs typeface="Helvetica"/>
                </a:rPr>
                <a:t>+10%</a:t>
              </a:r>
              <a:endParaRPr lang="fr-FR" sz="497" dirty="0">
                <a:solidFill>
                  <a:srgbClr val="0064AE"/>
                </a:solidFill>
                <a:latin typeface="Helvetica"/>
                <a:cs typeface="Helvetica"/>
              </a:endParaRPr>
            </a:p>
          </p:txBody>
        </p:sp>
      </p:grpSp>
      <p:grpSp>
        <p:nvGrpSpPr>
          <p:cNvPr id="60" name="Grouper 59"/>
          <p:cNvGrpSpPr/>
          <p:nvPr/>
        </p:nvGrpSpPr>
        <p:grpSpPr>
          <a:xfrm>
            <a:off x="1700404" y="1479319"/>
            <a:ext cx="1410610" cy="693224"/>
            <a:chOff x="867450" y="2855617"/>
            <a:chExt cx="2128664" cy="1394802"/>
          </a:xfrm>
        </p:grpSpPr>
        <p:grpSp>
          <p:nvGrpSpPr>
            <p:cNvPr id="61" name="Grouper 60"/>
            <p:cNvGrpSpPr/>
            <p:nvPr/>
          </p:nvGrpSpPr>
          <p:grpSpPr>
            <a:xfrm>
              <a:off x="867450" y="2855617"/>
              <a:ext cx="2128664" cy="1394802"/>
              <a:chOff x="4515964" y="3707605"/>
              <a:chExt cx="3193203" cy="2092339"/>
            </a:xfrm>
          </p:grpSpPr>
          <p:sp>
            <p:nvSpPr>
              <p:cNvPr id="63" name="Rectangle 62"/>
              <p:cNvSpPr/>
              <p:nvPr/>
            </p:nvSpPr>
            <p:spPr>
              <a:xfrm rot="2704012">
                <a:off x="5050305" y="3724133"/>
                <a:ext cx="2068832" cy="2035775"/>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endParaRPr lang="fr-FR" sz="1193">
                  <a:solidFill>
                    <a:prstClr val="white"/>
                  </a:solidFill>
                </a:endParaRPr>
              </a:p>
            </p:txBody>
          </p:sp>
          <p:sp>
            <p:nvSpPr>
              <p:cNvPr id="64" name="Parallélogramme 63"/>
              <p:cNvSpPr/>
              <p:nvPr/>
            </p:nvSpPr>
            <p:spPr>
              <a:xfrm>
                <a:off x="4515964" y="4654401"/>
                <a:ext cx="3193203" cy="1145543"/>
              </a:xfrm>
              <a:prstGeom prst="parallelogram">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227220" fontAlgn="base">
                  <a:spcBef>
                    <a:spcPct val="0"/>
                  </a:spcBef>
                  <a:spcAft>
                    <a:spcPct val="0"/>
                  </a:spcAft>
                </a:pPr>
                <a:r>
                  <a:rPr lang="fr-FR" sz="696" dirty="0">
                    <a:solidFill>
                      <a:srgbClr val="FFFFFF"/>
                    </a:solidFill>
                    <a:latin typeface="Helvetica"/>
                    <a:cs typeface="Helvetica"/>
                  </a:rPr>
                  <a:t>De grip dans la</a:t>
                </a:r>
              </a:p>
              <a:p>
                <a:pPr algn="ctr" defTabSz="227220" fontAlgn="base">
                  <a:spcBef>
                    <a:spcPct val="0"/>
                  </a:spcBef>
                  <a:spcAft>
                    <a:spcPct val="0"/>
                  </a:spcAft>
                </a:pPr>
                <a:r>
                  <a:rPr lang="fr-FR" sz="696" dirty="0">
                    <a:solidFill>
                      <a:srgbClr val="FFFFFF"/>
                    </a:solidFill>
                    <a:latin typeface="Helvetica"/>
                    <a:cs typeface="Helvetica"/>
                  </a:rPr>
                  <a:t> neige</a:t>
                </a:r>
                <a:r>
                  <a:rPr lang="fr-FR" sz="696" baseline="30000" dirty="0">
                    <a:solidFill>
                      <a:srgbClr val="FFFFFF"/>
                    </a:solidFill>
                    <a:latin typeface="Helvetica"/>
                    <a:cs typeface="Helvetica"/>
                  </a:rPr>
                  <a:t>(5)</a:t>
                </a:r>
              </a:p>
            </p:txBody>
          </p:sp>
        </p:grpSp>
        <p:sp>
          <p:nvSpPr>
            <p:cNvPr id="62" name="Ellipse 61"/>
            <p:cNvSpPr/>
            <p:nvPr/>
          </p:nvSpPr>
          <p:spPr>
            <a:xfrm>
              <a:off x="1631289" y="2976814"/>
              <a:ext cx="545629" cy="532286"/>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0" rIns="0" rtlCol="0" anchor="ctr"/>
            <a:lstStyle/>
            <a:p>
              <a:pPr algn="ctr" defTabSz="227220" fontAlgn="base">
                <a:spcBef>
                  <a:spcPct val="0"/>
                </a:spcBef>
                <a:spcAft>
                  <a:spcPct val="0"/>
                </a:spcAft>
              </a:pPr>
              <a:r>
                <a:rPr lang="fr-FR" sz="547" dirty="0">
                  <a:solidFill>
                    <a:srgbClr val="0064AE"/>
                  </a:solidFill>
                  <a:latin typeface="Helvetica"/>
                  <a:cs typeface="Helvetica"/>
                </a:rPr>
                <a:t>+19%</a:t>
              </a:r>
              <a:endParaRPr lang="fr-FR" sz="497" dirty="0">
                <a:solidFill>
                  <a:srgbClr val="0064AE"/>
                </a:solidFill>
                <a:latin typeface="Helvetica"/>
                <a:cs typeface="Helvetica"/>
              </a:endParaRPr>
            </a:p>
          </p:txBody>
        </p:sp>
      </p:grpSp>
      <p:sp>
        <p:nvSpPr>
          <p:cNvPr id="6" name="Rectangle 5"/>
          <p:cNvSpPr/>
          <p:nvPr/>
        </p:nvSpPr>
        <p:spPr>
          <a:xfrm>
            <a:off x="63956" y="321530"/>
            <a:ext cx="6837852" cy="587981"/>
          </a:xfrm>
          <a:prstGeom prst="rect">
            <a:avLst/>
          </a:prstGeom>
        </p:spPr>
        <p:txBody>
          <a:bodyPr wrap="square">
            <a:spAutoFit/>
          </a:bodyPr>
          <a:lstStyle/>
          <a:p>
            <a:pPr defTabSz="227220" fontAlgn="base">
              <a:lnSpc>
                <a:spcPct val="200000"/>
              </a:lnSpc>
              <a:spcBef>
                <a:spcPct val="0"/>
              </a:spcBef>
              <a:spcAft>
                <a:spcPct val="0"/>
              </a:spcAft>
              <a:defRPr/>
            </a:pPr>
            <a:r>
              <a:rPr lang="en-US" sz="1193" dirty="0" err="1">
                <a:solidFill>
                  <a:prstClr val="black"/>
                </a:solidFill>
                <a:latin typeface="Helvetica"/>
                <a:ea typeface="ＭＳ Ｐゴシック" charset="0"/>
                <a:cs typeface="Helvetica"/>
              </a:rPr>
              <a:t>Robustesse</a:t>
            </a:r>
            <a:r>
              <a:rPr lang="en-US" sz="1193" dirty="0">
                <a:solidFill>
                  <a:prstClr val="black"/>
                </a:solidFill>
                <a:latin typeface="Helvetica"/>
                <a:ea typeface="ＭＳ Ｐゴシック" charset="0"/>
                <a:cs typeface="Helvetica"/>
              </a:rPr>
              <a:t>, </a:t>
            </a:r>
            <a:r>
              <a:rPr lang="en-US" sz="1193" dirty="0" err="1">
                <a:solidFill>
                  <a:prstClr val="black"/>
                </a:solidFill>
                <a:latin typeface="Helvetica"/>
                <a:ea typeface="ＭＳ Ｐゴシック" charset="0"/>
                <a:cs typeface="Helvetica"/>
              </a:rPr>
              <a:t>motricité</a:t>
            </a:r>
            <a:r>
              <a:rPr lang="en-US" sz="1193" dirty="0">
                <a:solidFill>
                  <a:prstClr val="black"/>
                </a:solidFill>
                <a:latin typeface="Helvetica"/>
                <a:ea typeface="ＭＳ Ｐゴシック" charset="0"/>
                <a:cs typeface="Helvetica"/>
              </a:rPr>
              <a:t> et </a:t>
            </a:r>
            <a:r>
              <a:rPr lang="en-US" sz="1193" dirty="0" err="1">
                <a:solidFill>
                  <a:prstClr val="black"/>
                </a:solidFill>
                <a:latin typeface="Helvetica"/>
                <a:ea typeface="ＭＳ Ｐゴシック" charset="0"/>
                <a:cs typeface="Helvetica"/>
              </a:rPr>
              <a:t>durée</a:t>
            </a:r>
            <a:r>
              <a:rPr lang="en-US" sz="1193" dirty="0">
                <a:solidFill>
                  <a:prstClr val="black"/>
                </a:solidFill>
                <a:latin typeface="Helvetica"/>
                <a:ea typeface="ＭＳ Ｐゴシック" charset="0"/>
                <a:cs typeface="Helvetica"/>
              </a:rPr>
              <a:t> de vie : </a:t>
            </a:r>
          </a:p>
          <a:p>
            <a:pPr defTabSz="227220" fontAlgn="base">
              <a:lnSpc>
                <a:spcPct val="70000"/>
              </a:lnSpc>
              <a:spcBef>
                <a:spcPct val="0"/>
              </a:spcBef>
              <a:spcAft>
                <a:spcPct val="0"/>
              </a:spcAft>
              <a:defRPr/>
            </a:pPr>
            <a:r>
              <a:rPr lang="en-US" sz="1193" dirty="0" err="1">
                <a:solidFill>
                  <a:prstClr val="black"/>
                </a:solidFill>
                <a:latin typeface="Helvetica"/>
                <a:ea typeface="ＭＳ Ｐゴシック" charset="0"/>
                <a:cs typeface="Helvetica"/>
              </a:rPr>
              <a:t>notre</a:t>
            </a:r>
            <a:r>
              <a:rPr lang="en-US" sz="1193" dirty="0">
                <a:solidFill>
                  <a:prstClr val="black"/>
                </a:solidFill>
                <a:latin typeface="Helvetica"/>
                <a:ea typeface="ＭＳ Ｐゴシック" charset="0"/>
                <a:cs typeface="Helvetica"/>
              </a:rPr>
              <a:t> </a:t>
            </a:r>
            <a:r>
              <a:rPr lang="en-US" sz="1193" dirty="0" err="1">
                <a:solidFill>
                  <a:prstClr val="black"/>
                </a:solidFill>
                <a:latin typeface="Helvetica"/>
                <a:ea typeface="ＭＳ Ｐゴシック" charset="0"/>
                <a:cs typeface="Helvetica"/>
              </a:rPr>
              <a:t>meilleur</a:t>
            </a:r>
            <a:r>
              <a:rPr lang="en-US" sz="1193" dirty="0">
                <a:solidFill>
                  <a:prstClr val="black"/>
                </a:solidFill>
                <a:latin typeface="Helvetica"/>
                <a:ea typeface="ＭＳ Ｐゴシック" charset="0"/>
                <a:cs typeface="Helvetica"/>
              </a:rPr>
              <a:t> </a:t>
            </a:r>
            <a:r>
              <a:rPr lang="en-US" sz="1193" dirty="0" err="1">
                <a:solidFill>
                  <a:prstClr val="black"/>
                </a:solidFill>
                <a:latin typeface="Helvetica"/>
                <a:ea typeface="ＭＳ Ｐゴシック" charset="0"/>
                <a:cs typeface="Helvetica"/>
              </a:rPr>
              <a:t>pneu</a:t>
            </a:r>
            <a:r>
              <a:rPr lang="en-US" sz="1193" dirty="0">
                <a:solidFill>
                  <a:prstClr val="black"/>
                </a:solidFill>
                <a:latin typeface="Helvetica"/>
                <a:ea typeface="ＭＳ Ｐゴシック" charset="0"/>
                <a:cs typeface="Helvetica"/>
              </a:rPr>
              <a:t> tout terrain </a:t>
            </a:r>
            <a:r>
              <a:rPr lang="en-US" sz="1193" dirty="0" err="1">
                <a:solidFill>
                  <a:prstClr val="black"/>
                </a:solidFill>
                <a:latin typeface="Helvetica"/>
                <a:ea typeface="ＭＳ Ｐゴシック" charset="0"/>
                <a:cs typeface="Helvetica"/>
              </a:rPr>
              <a:t>jamais</a:t>
            </a:r>
            <a:r>
              <a:rPr lang="en-US" sz="1193" dirty="0">
                <a:solidFill>
                  <a:prstClr val="black"/>
                </a:solidFill>
                <a:latin typeface="Helvetica"/>
                <a:ea typeface="ＭＳ Ｐゴシック" charset="0"/>
                <a:cs typeface="Helvetica"/>
              </a:rPr>
              <a:t> </a:t>
            </a:r>
            <a:r>
              <a:rPr lang="en-US" sz="1193" dirty="0" err="1">
                <a:solidFill>
                  <a:prstClr val="black"/>
                </a:solidFill>
                <a:latin typeface="Helvetica"/>
                <a:ea typeface="ＭＳ Ｐゴシック" charset="0"/>
                <a:cs typeface="Helvetica"/>
              </a:rPr>
              <a:t>conçu</a:t>
            </a:r>
            <a:endParaRPr lang="fr-FR" sz="1193" dirty="0">
              <a:solidFill>
                <a:prstClr val="black"/>
              </a:solidFill>
              <a:latin typeface="Helvetica"/>
              <a:ea typeface="ＭＳ Ｐゴシック" charset="0"/>
              <a:cs typeface="Helvetica"/>
            </a:endParaRPr>
          </a:p>
        </p:txBody>
      </p:sp>
      <p:pic>
        <p:nvPicPr>
          <p:cNvPr id="47" name="Image 46" descr="EB001150.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846157" y="3235064"/>
            <a:ext cx="1043240" cy="119198"/>
          </a:xfrm>
          <a:prstGeom prst="rect">
            <a:avLst/>
          </a:prstGeom>
        </p:spPr>
      </p:pic>
    </p:spTree>
    <p:extLst>
      <p:ext uri="{BB962C8B-B14F-4D97-AF65-F5344CB8AC3E}">
        <p14:creationId xmlns:p14="http://schemas.microsoft.com/office/powerpoint/2010/main" val="1527581220"/>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dirty="0"/>
          </a:p>
        </p:txBody>
      </p:sp>
      <p:pic>
        <p:nvPicPr>
          <p:cNvPr id="1026" name="Picture 2" descr="C:\Users\F292951\AppData\Local\Temp\Temporary Internet Files\Content.Outlook\B19PYCW6\Dakar.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 y="9475"/>
            <a:ext cx="6059488" cy="340846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0" y="2464749"/>
            <a:ext cx="6059488" cy="953188"/>
          </a:xfrm>
          <a:prstGeom prst="rect">
            <a:avLst/>
          </a:prstGeom>
          <a:gradFill flip="none" rotWithShape="1">
            <a:gsLst>
              <a:gs pos="37000">
                <a:schemeClr val="tx1">
                  <a:alpha val="60000"/>
                </a:schemeClr>
              </a:gs>
              <a:gs pos="100000">
                <a:schemeClr val="tx1">
                  <a:alpha val="0"/>
                </a:schemeClr>
              </a:gs>
            </a:gsLst>
            <a:lin ang="16200000" scaled="1"/>
            <a:tileRect/>
          </a:gradFill>
          <a:ln>
            <a:noFill/>
          </a:ln>
        </p:spPr>
        <p:style>
          <a:lnRef idx="1">
            <a:schemeClr val="accent1"/>
          </a:lnRef>
          <a:fillRef idx="3">
            <a:schemeClr val="accent1"/>
          </a:fillRef>
          <a:effectRef idx="2">
            <a:schemeClr val="accent1"/>
          </a:effectRef>
          <a:fontRef idx="minor">
            <a:schemeClr val="lt1"/>
          </a:fontRef>
        </p:style>
        <p:txBody>
          <a:bodyPr lIns="45408" tIns="22703" rIns="45408" bIns="22703" anchor="ctr"/>
          <a:lstStyle/>
          <a:p>
            <a:pPr algn="ctr">
              <a:defRPr/>
            </a:pPr>
            <a:endParaRPr lang="fr-FR" sz="311">
              <a:solidFill>
                <a:prstClr val="white"/>
              </a:solidFill>
            </a:endParaRPr>
          </a:p>
        </p:txBody>
      </p:sp>
      <p:sp>
        <p:nvSpPr>
          <p:cNvPr id="4" name="ZoneTexte 3"/>
          <p:cNvSpPr txBox="1"/>
          <p:nvPr/>
        </p:nvSpPr>
        <p:spPr>
          <a:xfrm>
            <a:off x="3370590" y="3004926"/>
            <a:ext cx="2688898" cy="275271"/>
          </a:xfrm>
          <a:prstGeom prst="rect">
            <a:avLst/>
          </a:prstGeom>
          <a:noFill/>
        </p:spPr>
        <p:txBody>
          <a:bodyPr wrap="square" lIns="45408" tIns="22703" rIns="45408" bIns="22703" rtlCol="0">
            <a:spAutoFit/>
          </a:bodyPr>
          <a:lstStyle/>
          <a:p>
            <a:r>
              <a:rPr lang="fr-FR" sz="1491" b="1" i="1" dirty="0">
                <a:solidFill>
                  <a:prstClr val="white"/>
                </a:solidFill>
                <a:latin typeface="Arial" charset="0"/>
                <a:ea typeface="Arial" charset="0"/>
                <a:cs typeface="Arial" charset="0"/>
              </a:rPr>
              <a:t>LE PNEU DE LA VICTOIRE !</a:t>
            </a:r>
          </a:p>
        </p:txBody>
      </p:sp>
      <p:sp>
        <p:nvSpPr>
          <p:cNvPr id="5" name="ZoneTexte 4"/>
          <p:cNvSpPr txBox="1"/>
          <p:nvPr/>
        </p:nvSpPr>
        <p:spPr>
          <a:xfrm rot="20628413">
            <a:off x="782684" y="1201645"/>
            <a:ext cx="3989162" cy="551241"/>
          </a:xfrm>
          <a:prstGeom prst="rect">
            <a:avLst/>
          </a:prstGeom>
          <a:noFill/>
        </p:spPr>
        <p:txBody>
          <a:bodyPr wrap="square" rtlCol="0">
            <a:spAutoFit/>
          </a:bodyPr>
          <a:lstStyle/>
          <a:p>
            <a:pPr algn="ctr"/>
            <a:r>
              <a:rPr lang="fr-FR" sz="2982" b="1" dirty="0"/>
              <a:t>#driver </a:t>
            </a:r>
            <a:r>
              <a:rPr lang="fr-FR" sz="2982" b="1" dirty="0" err="1"/>
              <a:t>enough</a:t>
            </a:r>
            <a:endParaRPr lang="fr-FR" sz="2982" b="1" dirty="0"/>
          </a:p>
        </p:txBody>
      </p:sp>
    </p:spTree>
    <p:extLst>
      <p:ext uri="{BB962C8B-B14F-4D97-AF65-F5344CB8AC3E}">
        <p14:creationId xmlns:p14="http://schemas.microsoft.com/office/powerpoint/2010/main" val="190662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10903" y="9475"/>
            <a:ext cx="6970391" cy="3408462"/>
          </a:xfrm>
          <a:prstGeom prst="rect">
            <a:avLst/>
          </a:prstGeom>
        </p:spPr>
      </p:pic>
      <p:sp>
        <p:nvSpPr>
          <p:cNvPr id="2" name="Title 1"/>
          <p:cNvSpPr>
            <a:spLocks noGrp="1"/>
          </p:cNvSpPr>
          <p:nvPr>
            <p:ph type="title"/>
          </p:nvPr>
        </p:nvSpPr>
        <p:spPr/>
        <p:txBody>
          <a:bodyPr>
            <a:normAutofit/>
          </a:bodyPr>
          <a:lstStyle/>
          <a:p>
            <a:pPr algn="ctr"/>
            <a:r>
              <a:rPr lang="en-US" sz="2237" i="1" dirty="0">
                <a:solidFill>
                  <a:schemeClr val="bg1"/>
                </a:solidFill>
              </a:rPr>
              <a:t># driver enough</a:t>
            </a:r>
          </a:p>
        </p:txBody>
      </p:sp>
    </p:spTree>
    <p:extLst>
      <p:ext uri="{BB962C8B-B14F-4D97-AF65-F5344CB8AC3E}">
        <p14:creationId xmlns:p14="http://schemas.microsoft.com/office/powerpoint/2010/main" val="1969633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Journalistes : Vivez l’événement en direct </a:t>
            </a:r>
            <a:endParaRPr lang="fr" b="1" dirty="0">
              <a:solidFill>
                <a:srgbClr val="C00000"/>
              </a:solidFill>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523566" y="2930820"/>
            <a:ext cx="597469" cy="354742"/>
          </a:xfrm>
          <a:prstGeom prst="rect">
            <a:avLst/>
          </a:prstGeom>
        </p:spPr>
      </p:pic>
      <p:pic>
        <p:nvPicPr>
          <p:cNvPr id="15" name="Shape 151"/>
          <p:cNvPicPr preferRelativeResize="0"/>
          <p:nvPr/>
        </p:nvPicPr>
        <p:blipFill rotWithShape="1">
          <a:blip r:embed="rId4" cstate="screen">
            <a:alphaModFix/>
            <a:extLst>
              <a:ext uri="{28A0092B-C50C-407E-A947-70E740481C1C}">
                <a14:useLocalDpi xmlns:a14="http://schemas.microsoft.com/office/drawing/2010/main"/>
              </a:ext>
            </a:extLst>
          </a:blip>
          <a:srcRect t="2121" b="1890"/>
          <a:stretch/>
        </p:blipFill>
        <p:spPr>
          <a:xfrm>
            <a:off x="345769" y="542974"/>
            <a:ext cx="5121461" cy="2473364"/>
          </a:xfrm>
          <a:prstGeom prst="rect">
            <a:avLst/>
          </a:prstGeom>
          <a:noFill/>
          <a:ln>
            <a:noFill/>
          </a:ln>
        </p:spPr>
      </p:pic>
      <p:pic>
        <p:nvPicPr>
          <p:cNvPr id="7" name="Imag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9914" y="2775719"/>
            <a:ext cx="341179" cy="616527"/>
          </a:xfrm>
          <a:prstGeom prst="rect">
            <a:avLst/>
          </a:prstGeom>
        </p:spPr>
      </p:pic>
    </p:spTree>
    <p:extLst>
      <p:ext uri="{BB962C8B-B14F-4D97-AF65-F5344CB8AC3E}">
        <p14:creationId xmlns:p14="http://schemas.microsoft.com/office/powerpoint/2010/main" val="3669995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p:txBody>
      </p:sp>
      <p:pic>
        <p:nvPicPr>
          <p:cNvPr id="9" name="Imag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a:off x="5523566" y="2930820"/>
            <a:ext cx="597469" cy="354742"/>
          </a:xfrm>
          <a:prstGeom prst="rect">
            <a:avLst/>
          </a:prstGeom>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333030" y="2810886"/>
            <a:ext cx="341179" cy="616527"/>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4" y="-2938"/>
            <a:ext cx="6047597" cy="3427413"/>
          </a:xfrm>
          <a:prstGeom prst="rect">
            <a:avLst/>
          </a:prstGeom>
        </p:spPr>
      </p:pic>
    </p:spTree>
    <p:extLst>
      <p:ext uri="{BB962C8B-B14F-4D97-AF65-F5344CB8AC3E}">
        <p14:creationId xmlns:p14="http://schemas.microsoft.com/office/powerpoint/2010/main" val="12321834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15404" y="13026"/>
            <a:ext cx="4153567" cy="3393899"/>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Liens utiles pour en savoir plus </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9" name="Image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6200000">
            <a:off x="5523566" y="2930820"/>
            <a:ext cx="597469" cy="354742"/>
          </a:xfrm>
          <a:prstGeom prst="rect">
            <a:avLst/>
          </a:prstGeom>
        </p:spPr>
      </p:pic>
      <p:sp>
        <p:nvSpPr>
          <p:cNvPr id="2" name="Rectangle 1"/>
          <p:cNvSpPr/>
          <p:nvPr/>
        </p:nvSpPr>
        <p:spPr>
          <a:xfrm>
            <a:off x="4153567" y="316101"/>
            <a:ext cx="1971018" cy="2460802"/>
          </a:xfrm>
          <a:prstGeom prst="rect">
            <a:avLst/>
          </a:prstGeom>
        </p:spPr>
        <p:txBody>
          <a:bodyPr wrap="square">
            <a:spAutoFit/>
          </a:bodyPr>
          <a:lstStyle/>
          <a:p>
            <a:pPr indent="265091">
              <a:spcBef>
                <a:spcPts val="179"/>
              </a:spcBef>
              <a:buClr>
                <a:srgbClr val="FF6600"/>
              </a:buClr>
              <a:buSzPct val="25000"/>
            </a:pPr>
            <a:r>
              <a:rPr lang="fr" sz="994" b="1" dirty="0" smtClean="0">
                <a:solidFill>
                  <a:srgbClr val="FF6600"/>
                </a:solidFill>
                <a:latin typeface="Calibri"/>
                <a:ea typeface="Calibri"/>
                <a:cs typeface="Calibri"/>
                <a:sym typeface="Calibri"/>
              </a:rPr>
              <a:t>Contact</a:t>
            </a:r>
            <a:r>
              <a:rPr lang="fr-FR" sz="994" b="1" dirty="0" smtClean="0">
                <a:solidFill>
                  <a:srgbClr val="FF6600"/>
                </a:solidFill>
                <a:latin typeface="Calibri"/>
                <a:ea typeface="Calibri"/>
                <a:cs typeface="Calibri"/>
                <a:sym typeface="Calibri"/>
              </a:rPr>
              <a:t>s</a:t>
            </a:r>
            <a:r>
              <a:rPr lang="fr" sz="994" b="1" dirty="0" smtClean="0">
                <a:solidFill>
                  <a:srgbClr val="FF6600"/>
                </a:solidFill>
                <a:latin typeface="Calibri"/>
                <a:ea typeface="Calibri"/>
                <a:cs typeface="Calibri"/>
                <a:sym typeface="Calibri"/>
              </a:rPr>
              <a:t> </a:t>
            </a:r>
            <a:r>
              <a:rPr lang="fr" sz="994" b="1" dirty="0">
                <a:solidFill>
                  <a:srgbClr val="FF6600"/>
                </a:solidFill>
                <a:latin typeface="Calibri"/>
                <a:ea typeface="Calibri"/>
                <a:cs typeface="Calibri"/>
                <a:sym typeface="Calibri"/>
              </a:rPr>
              <a:t>équipage :</a:t>
            </a:r>
          </a:p>
          <a:p>
            <a:pPr indent="265091">
              <a:spcBef>
                <a:spcPts val="179"/>
              </a:spcBef>
              <a:buClr>
                <a:schemeClr val="dk1"/>
              </a:buClr>
              <a:buSzPct val="25000"/>
            </a:pPr>
            <a:r>
              <a:rPr lang="fr" sz="994" dirty="0">
                <a:solidFill>
                  <a:schemeClr val="dk1"/>
                </a:solidFill>
                <a:latin typeface="Calibri"/>
                <a:ea typeface="Calibri"/>
                <a:cs typeface="Calibri"/>
                <a:sym typeface="Calibri"/>
              </a:rPr>
              <a:t>Delphine 06 87 67 83 23 </a:t>
            </a:r>
            <a:r>
              <a:rPr lang="fr" sz="994" dirty="0" smtClean="0">
                <a:solidFill>
                  <a:schemeClr val="dk1"/>
                </a:solidFill>
                <a:latin typeface="Calibri"/>
                <a:ea typeface="Calibri"/>
                <a:cs typeface="Calibri"/>
                <a:sym typeface="Calibri"/>
              </a:rPr>
              <a:t> </a:t>
            </a:r>
            <a:endParaRPr lang="fr-FR" sz="994" dirty="0">
              <a:solidFill>
                <a:schemeClr val="dk1"/>
              </a:solidFill>
              <a:latin typeface="Calibri"/>
              <a:ea typeface="Calibri"/>
              <a:cs typeface="Calibri"/>
              <a:sym typeface="Calibri"/>
            </a:endParaRPr>
          </a:p>
          <a:p>
            <a:pPr indent="265091">
              <a:spcBef>
                <a:spcPts val="179"/>
              </a:spcBef>
              <a:buClr>
                <a:schemeClr val="dk1"/>
              </a:buClr>
              <a:buSzPct val="25000"/>
            </a:pPr>
            <a:r>
              <a:rPr lang="fr" sz="994" dirty="0">
                <a:solidFill>
                  <a:schemeClr val="dk1"/>
                </a:solidFill>
                <a:latin typeface="Calibri"/>
                <a:ea typeface="Calibri"/>
                <a:cs typeface="Calibri"/>
                <a:sym typeface="Calibri"/>
              </a:rPr>
              <a:t>Christine 06 60 89 40 24 </a:t>
            </a:r>
            <a:r>
              <a:rPr lang="fr" sz="994" dirty="0" smtClean="0">
                <a:solidFill>
                  <a:schemeClr val="dk1"/>
                </a:solidFill>
                <a:latin typeface="Calibri"/>
                <a:ea typeface="Calibri"/>
                <a:cs typeface="Calibri"/>
                <a:sym typeface="Calibri"/>
              </a:rPr>
              <a:t>  </a:t>
            </a:r>
            <a:endParaRPr lang="fr-FR" sz="994" dirty="0">
              <a:solidFill>
                <a:schemeClr val="dk1"/>
              </a:solidFill>
              <a:latin typeface="Calibri"/>
              <a:ea typeface="Calibri"/>
              <a:cs typeface="Calibri"/>
              <a:sym typeface="Calibri"/>
            </a:endParaRPr>
          </a:p>
          <a:p>
            <a:pPr indent="265091">
              <a:spcBef>
                <a:spcPts val="179"/>
              </a:spcBef>
              <a:buClr>
                <a:schemeClr val="dk1"/>
              </a:buClr>
              <a:buSzPct val="25000"/>
            </a:pPr>
            <a:r>
              <a:rPr lang="fr" sz="994" u="sng" dirty="0">
                <a:solidFill>
                  <a:srgbClr val="0000FF"/>
                </a:solidFill>
                <a:latin typeface="Calibri"/>
                <a:ea typeface="Calibri"/>
                <a:cs typeface="Calibri"/>
                <a:sym typeface="Calibri"/>
                <a:hlinkClick r:id="rId5"/>
              </a:rPr>
              <a:t>info@capmedina-souka.fr</a:t>
            </a:r>
          </a:p>
          <a:p>
            <a:pPr indent="265091">
              <a:spcBef>
                <a:spcPts val="179"/>
              </a:spcBef>
              <a:buClr>
                <a:schemeClr val="dk1"/>
              </a:buClr>
              <a:buSzPct val="25000"/>
            </a:pPr>
            <a:endParaRPr lang="fr" sz="994" dirty="0">
              <a:solidFill>
                <a:srgbClr val="7F7F7F"/>
              </a:solidFill>
              <a:latin typeface="Calibri"/>
              <a:ea typeface="Calibri"/>
              <a:cs typeface="Calibri"/>
              <a:sym typeface="Calibri"/>
            </a:endParaRPr>
          </a:p>
          <a:p>
            <a:pPr indent="265091">
              <a:spcBef>
                <a:spcPts val="179"/>
              </a:spcBef>
              <a:buClr>
                <a:srgbClr val="FF6600"/>
              </a:buClr>
              <a:buSzPct val="25000"/>
            </a:pPr>
            <a:r>
              <a:rPr lang="fr" sz="994" b="1" dirty="0">
                <a:solidFill>
                  <a:srgbClr val="FF6600"/>
                </a:solidFill>
                <a:latin typeface="Calibri"/>
                <a:ea typeface="Calibri"/>
                <a:cs typeface="Calibri"/>
                <a:sym typeface="Calibri"/>
              </a:rPr>
              <a:t>Contact presse du </a:t>
            </a:r>
            <a:endParaRPr lang="fr-FR" sz="994" b="1" dirty="0">
              <a:solidFill>
                <a:srgbClr val="FF6600"/>
              </a:solidFill>
              <a:latin typeface="Calibri"/>
              <a:ea typeface="Calibri"/>
              <a:cs typeface="Calibri"/>
              <a:sym typeface="Calibri"/>
            </a:endParaRPr>
          </a:p>
          <a:p>
            <a:pPr indent="265091">
              <a:spcBef>
                <a:spcPts val="179"/>
              </a:spcBef>
              <a:buClr>
                <a:srgbClr val="FF6600"/>
              </a:buClr>
              <a:buSzPct val="25000"/>
            </a:pPr>
            <a:r>
              <a:rPr lang="fr" sz="994" b="1" dirty="0">
                <a:solidFill>
                  <a:srgbClr val="FF6600"/>
                </a:solidFill>
                <a:latin typeface="Calibri"/>
                <a:ea typeface="Calibri"/>
                <a:cs typeface="Calibri"/>
                <a:sym typeface="Calibri"/>
              </a:rPr>
              <a:t>Rallye </a:t>
            </a:r>
            <a:r>
              <a:rPr lang="fr-FR" sz="994" b="1" dirty="0">
                <a:solidFill>
                  <a:srgbClr val="FF6600"/>
                </a:solidFill>
                <a:latin typeface="Calibri"/>
                <a:ea typeface="Calibri"/>
                <a:cs typeface="Calibri"/>
                <a:sym typeface="Calibri"/>
              </a:rPr>
              <a:t>Aïcha </a:t>
            </a:r>
            <a:r>
              <a:rPr lang="fr" sz="994" b="1" dirty="0">
                <a:solidFill>
                  <a:srgbClr val="FF6600"/>
                </a:solidFill>
                <a:latin typeface="Calibri"/>
                <a:ea typeface="Calibri"/>
                <a:cs typeface="Calibri"/>
                <a:sym typeface="Calibri"/>
              </a:rPr>
              <a:t>des Gazelles </a:t>
            </a:r>
          </a:p>
          <a:p>
            <a:pPr indent="265091">
              <a:spcBef>
                <a:spcPts val="179"/>
              </a:spcBef>
              <a:buClr>
                <a:schemeClr val="dk1"/>
              </a:buClr>
              <a:buSzPct val="25000"/>
            </a:pPr>
            <a:r>
              <a:rPr lang="fr" sz="994" dirty="0">
                <a:solidFill>
                  <a:schemeClr val="dk1"/>
                </a:solidFill>
                <a:latin typeface="Calibri"/>
                <a:ea typeface="Calibri"/>
                <a:cs typeface="Calibri"/>
                <a:sym typeface="Calibri"/>
              </a:rPr>
              <a:t>Marie  </a:t>
            </a:r>
            <a:r>
              <a:rPr lang="fr" sz="994" dirty="0" err="1">
                <a:solidFill>
                  <a:schemeClr val="dk1"/>
                </a:solidFill>
                <a:latin typeface="Calibri"/>
                <a:ea typeface="Calibri"/>
                <a:cs typeface="Calibri"/>
                <a:sym typeface="Calibri"/>
              </a:rPr>
              <a:t>Guerin</a:t>
            </a:r>
            <a:r>
              <a:rPr lang="fr" sz="994" dirty="0">
                <a:solidFill>
                  <a:schemeClr val="dk1"/>
                </a:solidFill>
                <a:latin typeface="Calibri"/>
                <a:ea typeface="Calibri"/>
                <a:cs typeface="Calibri"/>
                <a:sym typeface="Calibri"/>
              </a:rPr>
              <a:t>  01 43 67 65 52 </a:t>
            </a:r>
            <a:endParaRPr lang="fr-FR" sz="994" dirty="0">
              <a:solidFill>
                <a:schemeClr val="dk1"/>
              </a:solidFill>
              <a:latin typeface="Calibri"/>
              <a:ea typeface="Calibri"/>
              <a:cs typeface="Calibri"/>
              <a:sym typeface="Calibri"/>
            </a:endParaRPr>
          </a:p>
          <a:p>
            <a:pPr indent="265091">
              <a:spcBef>
                <a:spcPts val="179"/>
              </a:spcBef>
              <a:buClr>
                <a:schemeClr val="dk1"/>
              </a:buClr>
              <a:buSzPct val="25000"/>
            </a:pPr>
            <a:r>
              <a:rPr lang="fr" sz="994" u="sng" dirty="0">
                <a:solidFill>
                  <a:srgbClr val="0000FF"/>
                </a:solidFill>
                <a:latin typeface="Calibri"/>
                <a:ea typeface="Calibri"/>
                <a:cs typeface="Calibri"/>
                <a:sym typeface="Calibri"/>
                <a:hlinkClick r:id="rId6"/>
              </a:rPr>
              <a:t>mguerin@midnightpurple.fr</a:t>
            </a:r>
          </a:p>
          <a:p>
            <a:pPr indent="265091">
              <a:spcBef>
                <a:spcPts val="179"/>
              </a:spcBef>
              <a:buClr>
                <a:schemeClr val="dk1"/>
              </a:buClr>
              <a:buSzPct val="25000"/>
            </a:pPr>
            <a:endParaRPr lang="fr" sz="994" dirty="0" smtClean="0">
              <a:solidFill>
                <a:srgbClr val="7F7F7F"/>
              </a:solidFill>
              <a:latin typeface="Calibri"/>
              <a:ea typeface="Calibri"/>
              <a:cs typeface="Calibri"/>
              <a:sym typeface="Calibri"/>
            </a:endParaRPr>
          </a:p>
          <a:p>
            <a:pPr indent="265091">
              <a:spcBef>
                <a:spcPts val="179"/>
              </a:spcBef>
              <a:buClr>
                <a:srgbClr val="FF6600"/>
              </a:buClr>
              <a:buSzPct val="25000"/>
            </a:pPr>
            <a:r>
              <a:rPr lang="fr" sz="994" b="1" dirty="0" smtClean="0">
                <a:solidFill>
                  <a:srgbClr val="FF6600"/>
                </a:solidFill>
                <a:latin typeface="Calibri"/>
                <a:ea typeface="Calibri"/>
                <a:cs typeface="Calibri"/>
                <a:sym typeface="Calibri"/>
              </a:rPr>
              <a:t>Contact </a:t>
            </a:r>
            <a:r>
              <a:rPr lang="fr" sz="994" b="1" dirty="0">
                <a:solidFill>
                  <a:srgbClr val="FF6600"/>
                </a:solidFill>
                <a:latin typeface="Calibri"/>
                <a:ea typeface="Calibri"/>
                <a:cs typeface="Calibri"/>
                <a:sym typeface="Calibri"/>
              </a:rPr>
              <a:t>presse </a:t>
            </a:r>
            <a:r>
              <a:rPr lang="fr" sz="994" b="1" dirty="0" err="1" smtClean="0">
                <a:solidFill>
                  <a:srgbClr val="FF6600"/>
                </a:solidFill>
                <a:latin typeface="Calibri"/>
                <a:ea typeface="Calibri"/>
                <a:cs typeface="Calibri"/>
                <a:sym typeface="Calibri"/>
              </a:rPr>
              <a:t>BFGoodrich</a:t>
            </a:r>
            <a:r>
              <a:rPr lang="fr" sz="994" b="1" dirty="0" smtClean="0">
                <a:solidFill>
                  <a:srgbClr val="FF6600"/>
                </a:solidFill>
                <a:latin typeface="Calibri"/>
                <a:ea typeface="Calibri"/>
                <a:cs typeface="Calibri"/>
                <a:sym typeface="Calibri"/>
              </a:rPr>
              <a:t> </a:t>
            </a:r>
            <a:endParaRPr lang="fr" sz="994" b="1" dirty="0">
              <a:solidFill>
                <a:srgbClr val="FF6600"/>
              </a:solidFill>
              <a:latin typeface="Calibri"/>
              <a:ea typeface="Calibri"/>
              <a:cs typeface="Calibri"/>
              <a:sym typeface="Calibri"/>
            </a:endParaRPr>
          </a:p>
          <a:p>
            <a:r>
              <a:rPr lang="fr-FR" sz="994" dirty="0" smtClean="0">
                <a:solidFill>
                  <a:schemeClr val="dk1"/>
                </a:solidFill>
                <a:latin typeface="Calibri"/>
                <a:ea typeface="Calibri"/>
                <a:cs typeface="Calibri"/>
              </a:rPr>
              <a:t>         </a:t>
            </a:r>
            <a:r>
              <a:rPr lang="fr" sz="994" dirty="0" smtClean="0">
                <a:solidFill>
                  <a:schemeClr val="dk1"/>
                </a:solidFill>
                <a:latin typeface="Calibri"/>
                <a:ea typeface="Calibri"/>
                <a:cs typeface="Calibri"/>
              </a:rPr>
              <a:t>Alain </a:t>
            </a:r>
            <a:r>
              <a:rPr lang="fr" sz="994" dirty="0" err="1">
                <a:solidFill>
                  <a:schemeClr val="dk1"/>
                </a:solidFill>
                <a:latin typeface="Calibri"/>
                <a:ea typeface="Calibri"/>
                <a:cs typeface="Calibri"/>
              </a:rPr>
              <a:t>Ritaly</a:t>
            </a:r>
            <a:r>
              <a:rPr lang="fr" sz="994" dirty="0">
                <a:solidFill>
                  <a:schemeClr val="dk1"/>
                </a:solidFill>
                <a:latin typeface="Calibri"/>
                <a:ea typeface="Calibri"/>
                <a:cs typeface="Calibri"/>
              </a:rPr>
              <a:t>. </a:t>
            </a:r>
            <a:r>
              <a:rPr lang="fr-FR" sz="994" dirty="0">
                <a:solidFill>
                  <a:schemeClr val="dk1"/>
                </a:solidFill>
                <a:latin typeface="Calibri"/>
                <a:ea typeface="Calibri"/>
                <a:cs typeface="Calibri"/>
              </a:rPr>
              <a:t> </a:t>
            </a:r>
            <a:r>
              <a:rPr lang="fr" sz="994" dirty="0">
                <a:solidFill>
                  <a:schemeClr val="dk1"/>
                </a:solidFill>
                <a:latin typeface="Calibri"/>
                <a:ea typeface="Calibri"/>
                <a:cs typeface="Calibri"/>
              </a:rPr>
              <a:t>01 </a:t>
            </a:r>
            <a:r>
              <a:rPr lang="fr" sz="994" dirty="0">
                <a:solidFill>
                  <a:schemeClr val="dk1"/>
                </a:solidFill>
                <a:latin typeface="Calibri"/>
                <a:ea typeface="Calibri"/>
                <a:cs typeface="Calibri"/>
              </a:rPr>
              <a:t>45 66 22 </a:t>
            </a:r>
            <a:r>
              <a:rPr lang="fr" sz="994" dirty="0" smtClean="0">
                <a:solidFill>
                  <a:schemeClr val="dk1"/>
                </a:solidFill>
                <a:latin typeface="Calibri"/>
                <a:ea typeface="Calibri"/>
                <a:cs typeface="Calibri"/>
              </a:rPr>
              <a:t>22</a:t>
            </a:r>
            <a:endParaRPr lang="fr-FR" sz="994" dirty="0" smtClean="0">
              <a:solidFill>
                <a:schemeClr val="dk1"/>
              </a:solidFill>
              <a:latin typeface="Calibri"/>
              <a:ea typeface="Calibri"/>
              <a:cs typeface="Calibri"/>
            </a:endParaRPr>
          </a:p>
          <a:p>
            <a:r>
              <a:rPr lang="fr-FR" sz="994" dirty="0">
                <a:solidFill>
                  <a:schemeClr val="dk1"/>
                </a:solidFill>
                <a:latin typeface="Calibri"/>
                <a:ea typeface="Calibri"/>
                <a:cs typeface="Calibri"/>
              </a:rPr>
              <a:t> </a:t>
            </a:r>
            <a:r>
              <a:rPr lang="fr-FR" sz="994" dirty="0" smtClean="0">
                <a:solidFill>
                  <a:schemeClr val="dk1"/>
                </a:solidFill>
                <a:latin typeface="Calibri"/>
                <a:ea typeface="Calibri"/>
                <a:cs typeface="Calibri"/>
              </a:rPr>
              <a:t>        </a:t>
            </a:r>
            <a:r>
              <a:rPr lang="fr" sz="800" u="sng" dirty="0" smtClean="0">
                <a:hlinkClick r:id="rId7"/>
              </a:rPr>
              <a:t>alain.ritaly@michelin.com</a:t>
            </a:r>
            <a:endParaRPr lang="fr" sz="800" dirty="0"/>
          </a:p>
          <a:p>
            <a:r>
              <a:rPr lang="fr" sz="800" dirty="0"/>
              <a:t> </a:t>
            </a:r>
          </a:p>
        </p:txBody>
      </p:sp>
      <p:sp>
        <p:nvSpPr>
          <p:cNvPr id="3" name="Rectangle 2"/>
          <p:cNvSpPr/>
          <p:nvPr/>
        </p:nvSpPr>
        <p:spPr>
          <a:xfrm>
            <a:off x="533686" y="508295"/>
            <a:ext cx="3254491" cy="2674515"/>
          </a:xfrm>
          <a:prstGeom prst="rect">
            <a:avLst/>
          </a:prstGeom>
        </p:spPr>
        <p:txBody>
          <a:bodyPr wrap="square">
            <a:spAutoFit/>
          </a:bodyPr>
          <a:lstStyle/>
          <a:p>
            <a:pPr>
              <a:lnSpc>
                <a:spcPct val="80000"/>
              </a:lnSpc>
              <a:spcBef>
                <a:spcPts val="156"/>
              </a:spcBef>
              <a:buClr>
                <a:srgbClr val="FF6600"/>
              </a:buClr>
              <a:buSzPct val="25000"/>
            </a:pPr>
            <a:r>
              <a:rPr lang="fr" sz="994" dirty="0">
                <a:latin typeface="Calibri" charset="0"/>
                <a:ea typeface="Calibri" charset="0"/>
                <a:cs typeface="Calibri" charset="0"/>
              </a:rPr>
              <a:t>Le site officiel du rallye des Gazelles : </a:t>
            </a:r>
            <a:r>
              <a:rPr lang="fr" sz="994" dirty="0">
                <a:solidFill>
                  <a:srgbClr val="FF0000"/>
                </a:solidFill>
                <a:latin typeface="Calibri" charset="0"/>
                <a:ea typeface="Calibri" charset="0"/>
                <a:cs typeface="Calibri" charset="0"/>
                <a:hlinkClick r:id="rId8"/>
              </a:rPr>
              <a:t>www.rallyeaichadesgazelles.com</a:t>
            </a:r>
            <a:endParaRPr lang="fr-FR" sz="994" dirty="0">
              <a:solidFill>
                <a:srgbClr val="FF0000"/>
              </a:solidFill>
              <a:latin typeface="Calibri" charset="0"/>
              <a:ea typeface="Calibri" charset="0"/>
              <a:cs typeface="Calibri" charset="0"/>
              <a:hlinkClick r:id="rId8"/>
            </a:endParaRPr>
          </a:p>
          <a:p>
            <a:pPr>
              <a:lnSpc>
                <a:spcPct val="80000"/>
              </a:lnSpc>
              <a:spcBef>
                <a:spcPts val="156"/>
              </a:spcBef>
              <a:buClr>
                <a:srgbClr val="FF6600"/>
              </a:buClr>
              <a:buSzPct val="25000"/>
            </a:pPr>
            <a:endParaRPr lang="fr" sz="994" dirty="0">
              <a:latin typeface="Calibri" charset="0"/>
              <a:ea typeface="Calibri" charset="0"/>
              <a:cs typeface="Calibri" charset="0"/>
              <a:hlinkClick r:id="rId8"/>
            </a:endParaRPr>
          </a:p>
          <a:p>
            <a:pPr>
              <a:lnSpc>
                <a:spcPct val="80000"/>
              </a:lnSpc>
              <a:spcBef>
                <a:spcPts val="156"/>
              </a:spcBef>
              <a:buClr>
                <a:srgbClr val="FF6600"/>
              </a:buClr>
              <a:buSzPct val="25000"/>
            </a:pPr>
            <a:r>
              <a:rPr lang="fr" sz="994" dirty="0">
                <a:latin typeface="Calibri" charset="0"/>
                <a:ea typeface="Calibri" charset="0"/>
                <a:cs typeface="Calibri" charset="0"/>
              </a:rPr>
              <a:t>Le site officiel du team 420 :   </a:t>
            </a:r>
            <a:r>
              <a:rPr lang="fr" sz="994" dirty="0">
                <a:latin typeface="Calibri" charset="0"/>
                <a:ea typeface="Calibri" charset="0"/>
                <a:cs typeface="Calibri" charset="0"/>
                <a:hlinkClick r:id="rId9"/>
              </a:rPr>
              <a:t>www.capmedina-souka.fr</a:t>
            </a:r>
            <a:endParaRPr lang="fr-FR" sz="994" dirty="0">
              <a:latin typeface="Calibri" charset="0"/>
              <a:ea typeface="Calibri" charset="0"/>
              <a:cs typeface="Calibri" charset="0"/>
              <a:hlinkClick r:id="rId9"/>
            </a:endParaRPr>
          </a:p>
          <a:p>
            <a:pPr>
              <a:lnSpc>
                <a:spcPct val="80000"/>
              </a:lnSpc>
              <a:spcBef>
                <a:spcPts val="156"/>
              </a:spcBef>
              <a:buClr>
                <a:srgbClr val="FF6600"/>
              </a:buClr>
              <a:buSzPct val="25000"/>
            </a:pPr>
            <a:endParaRPr lang="fr" sz="994" dirty="0">
              <a:latin typeface="Calibri" charset="0"/>
              <a:ea typeface="Calibri" charset="0"/>
              <a:cs typeface="Calibri" charset="0"/>
              <a:hlinkClick r:id="rId9"/>
            </a:endParaRPr>
          </a:p>
          <a:p>
            <a:pPr>
              <a:lnSpc>
                <a:spcPct val="80000"/>
              </a:lnSpc>
              <a:spcBef>
                <a:spcPts val="156"/>
              </a:spcBef>
              <a:buClr>
                <a:srgbClr val="FF6600"/>
              </a:buClr>
              <a:buSzPct val="25000"/>
            </a:pPr>
            <a:r>
              <a:rPr lang="fr" sz="994" dirty="0">
                <a:latin typeface="Calibri" charset="0"/>
                <a:ea typeface="Calibri" charset="0"/>
                <a:cs typeface="Calibri" charset="0"/>
              </a:rPr>
              <a:t>La page Facebook de l’équipage : </a:t>
            </a:r>
            <a:r>
              <a:rPr lang="fr" sz="994" dirty="0">
                <a:latin typeface="Calibri" charset="0"/>
                <a:ea typeface="Calibri" charset="0"/>
                <a:cs typeface="Calibri" charset="0"/>
                <a:hlinkClick r:id="rId10"/>
              </a:rPr>
              <a:t>https://www.facebook.com/pages/Cap-medina-souka/268655018406</a:t>
            </a:r>
            <a:endParaRPr lang="fr-FR" sz="994" dirty="0">
              <a:latin typeface="Calibri" charset="0"/>
              <a:ea typeface="Calibri" charset="0"/>
              <a:cs typeface="Calibri" charset="0"/>
              <a:hlinkClick r:id="rId10"/>
            </a:endParaRPr>
          </a:p>
          <a:p>
            <a:pPr>
              <a:lnSpc>
                <a:spcPct val="80000"/>
              </a:lnSpc>
              <a:spcBef>
                <a:spcPts val="156"/>
              </a:spcBef>
              <a:buClr>
                <a:srgbClr val="FF6600"/>
              </a:buClr>
              <a:buSzPct val="25000"/>
            </a:pPr>
            <a:endParaRPr lang="fr" sz="994" dirty="0">
              <a:latin typeface="Calibri" charset="0"/>
              <a:ea typeface="Calibri" charset="0"/>
              <a:cs typeface="Calibri" charset="0"/>
              <a:hlinkClick r:id="rId10"/>
            </a:endParaRPr>
          </a:p>
          <a:p>
            <a:pPr>
              <a:lnSpc>
                <a:spcPct val="80000"/>
              </a:lnSpc>
              <a:spcBef>
                <a:spcPts val="156"/>
              </a:spcBef>
            </a:pPr>
            <a:r>
              <a:rPr lang="fr" sz="994" dirty="0">
                <a:latin typeface="Calibri" charset="0"/>
                <a:ea typeface="Calibri" charset="0"/>
                <a:cs typeface="Calibri" charset="0"/>
              </a:rPr>
              <a:t>La page Facebook </a:t>
            </a:r>
            <a:r>
              <a:rPr lang="fr" sz="994" dirty="0" err="1">
                <a:latin typeface="Calibri" charset="0"/>
                <a:ea typeface="Calibri" charset="0"/>
                <a:cs typeface="Calibri" charset="0"/>
              </a:rPr>
              <a:t>BFGoodrich</a:t>
            </a:r>
            <a:r>
              <a:rPr lang="fr" sz="994" dirty="0">
                <a:latin typeface="Calibri" charset="0"/>
                <a:ea typeface="Calibri" charset="0"/>
                <a:cs typeface="Calibri" charset="0"/>
              </a:rPr>
              <a:t> Europe : </a:t>
            </a:r>
            <a:r>
              <a:rPr lang="fr" sz="994" dirty="0">
                <a:latin typeface="Calibri" charset="0"/>
                <a:ea typeface="Calibri" charset="0"/>
                <a:cs typeface="Calibri" charset="0"/>
                <a:hlinkClick r:id="rId11"/>
              </a:rPr>
              <a:t>https://www.facebook.com/BFGoodrichEurope/?fref=ts</a:t>
            </a:r>
            <a:endParaRPr lang="fr-FR" sz="994" dirty="0">
              <a:latin typeface="Calibri" charset="0"/>
              <a:ea typeface="Calibri" charset="0"/>
              <a:cs typeface="Calibri" charset="0"/>
              <a:hlinkClick r:id="rId11"/>
            </a:endParaRPr>
          </a:p>
          <a:p>
            <a:pPr>
              <a:lnSpc>
                <a:spcPct val="80000"/>
              </a:lnSpc>
              <a:spcBef>
                <a:spcPts val="156"/>
              </a:spcBef>
            </a:pPr>
            <a:endParaRPr lang="fr" sz="994" dirty="0">
              <a:latin typeface="Calibri" charset="0"/>
              <a:ea typeface="Calibri" charset="0"/>
              <a:cs typeface="Calibri" charset="0"/>
              <a:hlinkClick r:id="rId11"/>
            </a:endParaRPr>
          </a:p>
          <a:p>
            <a:pPr>
              <a:lnSpc>
                <a:spcPct val="80000"/>
              </a:lnSpc>
              <a:spcBef>
                <a:spcPts val="156"/>
              </a:spcBef>
            </a:pPr>
            <a:r>
              <a:rPr lang="fr" sz="994" dirty="0">
                <a:latin typeface="Calibri" charset="0"/>
                <a:ea typeface="Calibri" charset="0"/>
                <a:cs typeface="Calibri" charset="0"/>
              </a:rPr>
              <a:t>La page Facebook officielle du Rallye des Gazelles :  </a:t>
            </a:r>
            <a:r>
              <a:rPr lang="fr" sz="994" dirty="0">
                <a:latin typeface="Calibri" charset="0"/>
                <a:ea typeface="Calibri" charset="0"/>
                <a:cs typeface="Calibri" charset="0"/>
                <a:hlinkClick r:id="rId12"/>
              </a:rPr>
              <a:t>https://www.facebook.com/Rallye-Aïcha-des-Gazelles-du-Maroc-page-officielle-180519501998102/?fref=ts</a:t>
            </a:r>
            <a:endParaRPr lang="fr-FR" sz="994" dirty="0">
              <a:latin typeface="Calibri" charset="0"/>
              <a:ea typeface="Calibri" charset="0"/>
              <a:cs typeface="Calibri" charset="0"/>
              <a:hlinkClick r:id="rId12"/>
            </a:endParaRPr>
          </a:p>
          <a:p>
            <a:pPr>
              <a:lnSpc>
                <a:spcPct val="80000"/>
              </a:lnSpc>
              <a:spcBef>
                <a:spcPts val="156"/>
              </a:spcBef>
            </a:pPr>
            <a:endParaRPr lang="fr" sz="994" dirty="0">
              <a:latin typeface="Calibri" charset="0"/>
              <a:ea typeface="Calibri" charset="0"/>
              <a:cs typeface="Calibri" charset="0"/>
              <a:hlinkClick r:id="rId12"/>
            </a:endParaRPr>
          </a:p>
          <a:p>
            <a:pPr>
              <a:lnSpc>
                <a:spcPct val="80000"/>
              </a:lnSpc>
              <a:spcBef>
                <a:spcPts val="156"/>
              </a:spcBef>
              <a:buClr>
                <a:srgbClr val="FF6600"/>
              </a:buClr>
              <a:buSzPct val="25000"/>
            </a:pPr>
            <a:r>
              <a:rPr lang="fr" sz="994" dirty="0">
                <a:latin typeface="Calibri" charset="0"/>
                <a:ea typeface="Calibri" charset="0"/>
                <a:cs typeface="Calibri" charset="0"/>
              </a:rPr>
              <a:t>La chaîne </a:t>
            </a:r>
            <a:r>
              <a:rPr lang="fr" sz="994" dirty="0" err="1">
                <a:latin typeface="Calibri" charset="0"/>
                <a:ea typeface="Calibri" charset="0"/>
                <a:cs typeface="Calibri" charset="0"/>
              </a:rPr>
              <a:t>youtube</a:t>
            </a:r>
            <a:r>
              <a:rPr lang="fr" sz="994" dirty="0">
                <a:latin typeface="Calibri" charset="0"/>
                <a:ea typeface="Calibri" charset="0"/>
                <a:cs typeface="Calibri" charset="0"/>
              </a:rPr>
              <a:t> de la team 420 : </a:t>
            </a:r>
            <a:r>
              <a:rPr lang="fr" sz="994" dirty="0">
                <a:latin typeface="Calibri" charset="0"/>
                <a:ea typeface="Calibri" charset="0"/>
                <a:cs typeface="Calibri" charset="0"/>
                <a:hlinkClick r:id="rId13"/>
              </a:rPr>
              <a:t>https://www.youtube.com/channel/UCz_961m3hpoQmG0JO-oYHSg</a:t>
            </a:r>
            <a:r>
              <a:rPr lang="fr-FR" sz="994" dirty="0">
                <a:latin typeface="Calibri" charset="0"/>
                <a:ea typeface="Calibri" charset="0"/>
                <a:cs typeface="Calibri" charset="0"/>
              </a:rPr>
              <a:t> </a:t>
            </a:r>
            <a:endParaRPr lang="fr" sz="994" dirty="0">
              <a:latin typeface="Calibri" charset="0"/>
              <a:ea typeface="Calibri" charset="0"/>
              <a:cs typeface="Calibri" charset="0"/>
            </a:endParaRPr>
          </a:p>
        </p:txBody>
      </p:sp>
      <p:sp>
        <p:nvSpPr>
          <p:cNvPr id="10" name="Shape 60"/>
          <p:cNvSpPr txBox="1">
            <a:spLocks/>
          </p:cNvSpPr>
          <p:nvPr/>
        </p:nvSpPr>
        <p:spPr>
          <a:xfrm>
            <a:off x="2970351" y="78019"/>
            <a:ext cx="4153567" cy="465853"/>
          </a:xfrm>
          <a:prstGeom prst="rect">
            <a:avLst/>
          </a:prstGeom>
          <a:noFill/>
          <a:ln>
            <a:noFill/>
          </a:ln>
        </p:spPr>
        <p:txBody>
          <a:bodyPr lIns="45438" tIns="45438" rIns="45438" bIns="45438" anchor="t" anchorCtr="0">
            <a:noAutofit/>
          </a:bodyPr>
          <a:lstStyle>
            <a:defPPr marR="0" lvl="0" algn="l" rtl="0">
              <a:lnSpc>
                <a:spcPct val="100000"/>
              </a:lnSpc>
              <a:spcBef>
                <a:spcPts val="0"/>
              </a:spcBef>
              <a:spcAft>
                <a:spcPts val="0"/>
              </a:spcAft>
            </a:defPPr>
            <a:lvl1pPr marL="0" marR="0" lvl="0" indent="0" algn="l" rtl="0">
              <a:lnSpc>
                <a:spcPct val="90000"/>
              </a:lnSpc>
              <a:spcBef>
                <a:spcPts val="0"/>
              </a:spcBef>
              <a:spcAft>
                <a:spcPts val="0"/>
              </a:spcAft>
              <a:buFont typeface="Rokkitt"/>
              <a:buNone/>
              <a:defRPr sz="2800" b="0" i="0" u="none" strike="noStrike" cap="none">
                <a:solidFill>
                  <a:srgbClr val="000000"/>
                </a:solidFill>
                <a:latin typeface="Rokkitt"/>
                <a:ea typeface="Rokkitt"/>
                <a:cs typeface="Rokkitt"/>
                <a:sym typeface="Rokkitt"/>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pPr algn="ctr"/>
            <a:r>
              <a:rPr lang="fr-FR" sz="1392" b="1" dirty="0">
                <a:solidFill>
                  <a:srgbClr val="C00000"/>
                </a:solidFill>
              </a:rPr>
              <a:t>Contacts utiles </a:t>
            </a:r>
            <a:endParaRPr lang="fr" sz="1392" b="1" dirty="0">
              <a:solidFill>
                <a:srgbClr val="C00000"/>
              </a:solidFill>
            </a:endParaRPr>
          </a:p>
        </p:txBody>
      </p:sp>
      <p:pic>
        <p:nvPicPr>
          <p:cNvPr id="11" name="Shape 170" descr="fb.png"/>
          <p:cNvPicPr preferRelativeResize="0">
            <a:picLocks noChangeAspect="1"/>
          </p:cNvPicPr>
          <p:nvPr/>
        </p:nvPicPr>
        <p:blipFill>
          <a:blip r:embed="rId14" cstate="screen">
            <a:alphaModFix/>
            <a:extLst>
              <a:ext uri="{28A0092B-C50C-407E-A947-70E740481C1C}">
                <a14:useLocalDpi xmlns:a14="http://schemas.microsoft.com/office/drawing/2010/main"/>
              </a:ext>
            </a:extLst>
          </a:blip>
          <a:stretch>
            <a:fillRect/>
          </a:stretch>
        </p:blipFill>
        <p:spPr>
          <a:xfrm>
            <a:off x="136593" y="2265171"/>
            <a:ext cx="178922" cy="178369"/>
          </a:xfrm>
          <a:prstGeom prst="rect">
            <a:avLst/>
          </a:prstGeom>
          <a:noFill/>
          <a:ln>
            <a:noFill/>
          </a:ln>
        </p:spPr>
      </p:pic>
      <p:pic>
        <p:nvPicPr>
          <p:cNvPr id="12" name="Shape 171" descr="youtube.png"/>
          <p:cNvPicPr preferRelativeResize="0">
            <a:picLocks noChangeAspect="1"/>
          </p:cNvPicPr>
          <p:nvPr/>
        </p:nvPicPr>
        <p:blipFill rotWithShape="1">
          <a:blip r:embed="rId15" cstate="screen">
            <a:alphaModFix/>
            <a:extLst>
              <a:ext uri="{28A0092B-C50C-407E-A947-70E740481C1C}">
                <a14:useLocalDpi xmlns:a14="http://schemas.microsoft.com/office/drawing/2010/main"/>
              </a:ext>
            </a:extLst>
          </a:blip>
          <a:srcRect/>
          <a:stretch/>
        </p:blipFill>
        <p:spPr>
          <a:xfrm>
            <a:off x="124637" y="2779593"/>
            <a:ext cx="409049" cy="178922"/>
          </a:xfrm>
          <a:prstGeom prst="rect">
            <a:avLst/>
          </a:prstGeom>
          <a:noFill/>
          <a:ln>
            <a:noFill/>
          </a:ln>
        </p:spPr>
      </p:pic>
      <p:pic>
        <p:nvPicPr>
          <p:cNvPr id="14" name="Shape 170" descr="fb.png"/>
          <p:cNvPicPr preferRelativeResize="0">
            <a:picLocks noChangeAspect="1"/>
          </p:cNvPicPr>
          <p:nvPr/>
        </p:nvPicPr>
        <p:blipFill>
          <a:blip r:embed="rId14" cstate="screen">
            <a:alphaModFix/>
            <a:extLst>
              <a:ext uri="{28A0092B-C50C-407E-A947-70E740481C1C}">
                <a14:useLocalDpi xmlns:a14="http://schemas.microsoft.com/office/drawing/2010/main"/>
              </a:ext>
            </a:extLst>
          </a:blip>
          <a:stretch>
            <a:fillRect/>
          </a:stretch>
        </p:blipFill>
        <p:spPr>
          <a:xfrm>
            <a:off x="127606" y="1855642"/>
            <a:ext cx="178922" cy="178369"/>
          </a:xfrm>
          <a:prstGeom prst="rect">
            <a:avLst/>
          </a:prstGeom>
          <a:noFill/>
          <a:ln>
            <a:noFill/>
          </a:ln>
        </p:spPr>
      </p:pic>
      <p:pic>
        <p:nvPicPr>
          <p:cNvPr id="15" name="Shape 170" descr="fb.png"/>
          <p:cNvPicPr preferRelativeResize="0">
            <a:picLocks noChangeAspect="1"/>
          </p:cNvPicPr>
          <p:nvPr/>
        </p:nvPicPr>
        <p:blipFill>
          <a:blip r:embed="rId14" cstate="screen">
            <a:alphaModFix/>
            <a:extLst>
              <a:ext uri="{28A0092B-C50C-407E-A947-70E740481C1C}">
                <a14:useLocalDpi xmlns:a14="http://schemas.microsoft.com/office/drawing/2010/main"/>
              </a:ext>
            </a:extLst>
          </a:blip>
          <a:stretch>
            <a:fillRect/>
          </a:stretch>
        </p:blipFill>
        <p:spPr>
          <a:xfrm>
            <a:off x="137219" y="1304482"/>
            <a:ext cx="178922" cy="178369"/>
          </a:xfrm>
          <a:prstGeom prst="rect">
            <a:avLst/>
          </a:prstGeom>
          <a:noFill/>
          <a:ln>
            <a:noFill/>
          </a:ln>
        </p:spPr>
      </p:pic>
      <p:pic>
        <p:nvPicPr>
          <p:cNvPr id="4" name="Image 3"/>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44866" y="546933"/>
            <a:ext cx="339952" cy="168907"/>
          </a:xfrm>
          <a:prstGeom prst="rect">
            <a:avLst/>
          </a:prstGeom>
        </p:spPr>
      </p:pic>
      <p:pic>
        <p:nvPicPr>
          <p:cNvPr id="16" name="Image 15"/>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135879" y="907678"/>
            <a:ext cx="339952" cy="168907"/>
          </a:xfrm>
          <a:prstGeom prst="rect">
            <a:avLst/>
          </a:prstGeom>
        </p:spPr>
      </p:pic>
    </p:spTree>
    <p:extLst>
      <p:ext uri="{BB962C8B-B14F-4D97-AF65-F5344CB8AC3E}">
        <p14:creationId xmlns:p14="http://schemas.microsoft.com/office/powerpoint/2010/main" val="18888966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alphaModFix/>
            <a:extLst>
              <a:ext uri="{28A0092B-C50C-407E-A947-70E740481C1C}">
                <a14:useLocalDpi xmlns:a14="http://schemas.microsoft.com/office/drawing/2010/main"/>
              </a:ext>
            </a:extLst>
          </a:blip>
          <a:stretch>
            <a:fillRect/>
          </a:stretch>
        </a:blipFill>
        <a:effectLst/>
      </p:bgPr>
    </p:bg>
    <p:spTree>
      <p:nvGrpSpPr>
        <p:cNvPr id="1" name="Shape 106"/>
        <p:cNvGrpSpPr/>
        <p:nvPr/>
      </p:nvGrpSpPr>
      <p:grpSpPr>
        <a:xfrm>
          <a:off x="0" y="0"/>
          <a:ext cx="0" cy="0"/>
          <a:chOff x="0" y="0"/>
          <a:chExt cx="0" cy="0"/>
        </a:xfrm>
      </p:grpSpPr>
      <p:sp>
        <p:nvSpPr>
          <p:cNvPr id="11" name="Shape 145"/>
          <p:cNvSpPr txBox="1">
            <a:spLocks/>
          </p:cNvSpPr>
          <p:nvPr/>
        </p:nvSpPr>
        <p:spPr>
          <a:xfrm>
            <a:off x="1179094" y="1202524"/>
            <a:ext cx="3958633" cy="471290"/>
          </a:xfrm>
          <a:prstGeom prst="rect">
            <a:avLst/>
          </a:prstGeom>
          <a:noFill/>
          <a:ln>
            <a:noFill/>
          </a:ln>
        </p:spPr>
        <p:txBody>
          <a:bodyPr lIns="45438" tIns="22713" rIns="45438" bIns="22713" anchor="t" anchorCtr="0">
            <a:noAutofit/>
          </a:bodyPr>
          <a:lstStyle>
            <a:defPPr marR="0" lvl="0" algn="l" rtl="0">
              <a:lnSpc>
                <a:spcPct val="100000"/>
              </a:lnSpc>
              <a:spcBef>
                <a:spcPts val="0"/>
              </a:spcBef>
              <a:spcAft>
                <a:spcPts val="0"/>
              </a:spcAft>
            </a:defPPr>
            <a:lvl1pPr marL="0" marR="0" lvl="0" indent="0" algn="l" rtl="0">
              <a:lnSpc>
                <a:spcPct val="90000"/>
              </a:lnSpc>
              <a:spcBef>
                <a:spcPts val="1200"/>
              </a:spcBef>
              <a:spcAft>
                <a:spcPts val="0"/>
              </a:spcAft>
              <a:buClr>
                <a:srgbClr val="9E3611"/>
              </a:buClr>
              <a:buSzPct val="85000"/>
              <a:buFont typeface="Noto Sans Symbols"/>
              <a:buNone/>
              <a:defRPr sz="1800" b="0" i="0" u="none" strike="noStrike" cap="none">
                <a:solidFill>
                  <a:schemeClr val="dk1"/>
                </a:solidFill>
                <a:latin typeface="Rockwell"/>
                <a:ea typeface="Rockwell"/>
                <a:cs typeface="Rockwell"/>
                <a:sym typeface="Rockwell"/>
              </a:defRPr>
            </a:lvl1pPr>
            <a:lvl2pPr marL="457200" marR="0" lvl="1" indent="0" algn="ctr" rtl="0">
              <a:lnSpc>
                <a:spcPct val="90000"/>
              </a:lnSpc>
              <a:spcBef>
                <a:spcPts val="400"/>
              </a:spcBef>
              <a:spcAft>
                <a:spcPts val="200"/>
              </a:spcAft>
              <a:buClr>
                <a:srgbClr val="9E3611"/>
              </a:buClr>
              <a:buSzPct val="85000"/>
              <a:buFont typeface="Noto Sans Symbols"/>
              <a:buNone/>
              <a:defRPr sz="2800" b="0" i="0" u="none" strike="noStrike" cap="none">
                <a:solidFill>
                  <a:schemeClr val="dk1"/>
                </a:solidFill>
                <a:latin typeface="Rockwell"/>
                <a:ea typeface="Rockwell"/>
                <a:cs typeface="Rockwell"/>
                <a:sym typeface="Rockwell"/>
              </a:defRPr>
            </a:lvl2pPr>
            <a:lvl3pPr marL="914400" marR="0" lvl="2" indent="0" algn="ctr" rtl="0">
              <a:lnSpc>
                <a:spcPct val="90000"/>
              </a:lnSpc>
              <a:spcBef>
                <a:spcPts val="400"/>
              </a:spcBef>
              <a:spcAft>
                <a:spcPts val="200"/>
              </a:spcAft>
              <a:buClr>
                <a:srgbClr val="9E3611"/>
              </a:buClr>
              <a:buSzPct val="85000"/>
              <a:buFont typeface="Noto Sans Symbols"/>
              <a:buNone/>
              <a:defRPr sz="2400" b="0" i="0" u="none" strike="noStrike" cap="none">
                <a:solidFill>
                  <a:schemeClr val="dk1"/>
                </a:solidFill>
                <a:latin typeface="Rockwell"/>
                <a:ea typeface="Rockwell"/>
                <a:cs typeface="Rockwell"/>
                <a:sym typeface="Rockwell"/>
              </a:defRPr>
            </a:lvl3pPr>
            <a:lvl4pPr marL="1371600" marR="0" lvl="3"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4pPr>
            <a:lvl5pPr marL="1828800" marR="0" lvl="4"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5pPr>
            <a:lvl6pPr marL="2286000" marR="0" lvl="5"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6pPr>
            <a:lvl7pPr marL="2743200" marR="0" lvl="6"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7pPr>
            <a:lvl8pPr marL="3200400" marR="0" lvl="7"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8pPr>
            <a:lvl9pPr marL="3657600" marR="0" lvl="8" indent="0" algn="ctr" rtl="0">
              <a:lnSpc>
                <a:spcPct val="90000"/>
              </a:lnSpc>
              <a:spcBef>
                <a:spcPts val="400"/>
              </a:spcBef>
              <a:spcAft>
                <a:spcPts val="200"/>
              </a:spcAft>
              <a:buClr>
                <a:srgbClr val="9E3611"/>
              </a:buClr>
              <a:buSzPct val="85000"/>
              <a:buFont typeface="Noto Sans Symbols"/>
              <a:buNone/>
              <a:defRPr sz="2000" b="0" i="0" u="none" strike="noStrike" cap="none">
                <a:solidFill>
                  <a:schemeClr val="dk1"/>
                </a:solidFill>
                <a:latin typeface="Rockwell"/>
                <a:ea typeface="Rockwell"/>
                <a:cs typeface="Rockwell"/>
                <a:sym typeface="Rockwell"/>
              </a:defRPr>
            </a:lvl9pPr>
          </a:lstStyle>
          <a:p>
            <a:pPr algn="ctr">
              <a:spcBef>
                <a:spcPts val="0"/>
              </a:spcBef>
              <a:buSzPct val="25000"/>
            </a:pPr>
            <a:r>
              <a:rPr lang="fr-FR" sz="2385" dirty="0">
                <a:solidFill>
                  <a:schemeClr val="bg1"/>
                </a:solidFill>
              </a:rPr>
              <a:t>Merci de votre attention !</a:t>
            </a:r>
          </a:p>
        </p:txBody>
      </p:sp>
      <p:pic>
        <p:nvPicPr>
          <p:cNvPr id="4" name="Image 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62329" y="1929442"/>
            <a:ext cx="1597159" cy="948298"/>
          </a:xfrm>
          <a:prstGeom prst="rect">
            <a:avLst/>
          </a:prstGeom>
        </p:spPr>
      </p:pic>
      <p:pic>
        <p:nvPicPr>
          <p:cNvPr id="5" name="Image 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6161" y="902440"/>
            <a:ext cx="647303" cy="1169708"/>
          </a:xfrm>
          <a:prstGeom prst="rect">
            <a:avLst/>
          </a:prstGeom>
        </p:spPr>
      </p:pic>
    </p:spTree>
    <p:extLst>
      <p:ext uri="{BB962C8B-B14F-4D97-AF65-F5344CB8AC3E}">
        <p14:creationId xmlns:p14="http://schemas.microsoft.com/office/powerpoint/2010/main" val="8878386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 sz="1193" dirty="0">
                <a:solidFill>
                  <a:schemeClr val="tx1"/>
                </a:solidFill>
                <a:latin typeface="Calibri"/>
                <a:ea typeface="Calibri"/>
                <a:cs typeface="Calibri"/>
                <a:sym typeface="Calibri"/>
              </a:rPr>
              <a:t>Rallye raid d'orientation </a:t>
            </a:r>
            <a:r>
              <a:rPr lang="fr" sz="1193" dirty="0">
                <a:solidFill>
                  <a:schemeClr val="accent1"/>
                </a:solidFill>
                <a:latin typeface="Calibri"/>
                <a:ea typeface="Calibri"/>
                <a:cs typeface="Calibri"/>
                <a:sym typeface="Calibri"/>
              </a:rPr>
              <a:t>100% féminin</a:t>
            </a:r>
            <a:r>
              <a:rPr lang="fr" sz="1193" dirty="0">
                <a:solidFill>
                  <a:schemeClr val="tx1"/>
                </a:solidFill>
                <a:latin typeface="Calibri"/>
                <a:ea typeface="Calibri"/>
                <a:cs typeface="Calibri"/>
                <a:sym typeface="Calibri"/>
              </a:rPr>
              <a:t>, hors pistes au Maroc, en 4X4 ou avec tout autre engin à moteur</a:t>
            </a:r>
            <a:endParaRPr lang="fr-FR" sz="1193" dirty="0">
              <a:solidFill>
                <a:schemeClr val="tx1"/>
              </a:solidFill>
              <a:latin typeface="Calibri"/>
              <a:ea typeface="Calibri"/>
              <a:cs typeface="Calibri"/>
              <a:sym typeface="Calibri"/>
            </a:endParaRPr>
          </a:p>
          <a:p>
            <a:pPr marL="6311" algn="just">
              <a:lnSpc>
                <a:spcPct val="100000"/>
              </a:lnSpc>
              <a:spcBef>
                <a:spcPts val="0"/>
              </a:spcBef>
              <a:buClr>
                <a:schemeClr val="dk1"/>
              </a:buClr>
              <a:buSzPct val="100000"/>
            </a:pPr>
            <a:endParaRPr lang="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 sz="1193" dirty="0">
                <a:solidFill>
                  <a:schemeClr val="tx1"/>
                </a:solidFill>
                <a:latin typeface="Calibri"/>
                <a:ea typeface="Calibri"/>
                <a:cs typeface="Calibri"/>
                <a:sym typeface="Calibri"/>
              </a:rPr>
              <a:t>Réunie des femmes de 18 à 65 an</a:t>
            </a:r>
            <a:r>
              <a:rPr lang="fr-FR" sz="1193" dirty="0">
                <a:solidFill>
                  <a:schemeClr val="tx1"/>
                </a:solidFill>
                <a:latin typeface="Calibri"/>
                <a:ea typeface="Calibri"/>
                <a:cs typeface="Calibri"/>
                <a:sym typeface="Calibri"/>
              </a:rPr>
              <a:t>s</a:t>
            </a:r>
            <a:r>
              <a:rPr lang="fr" sz="1193" dirty="0">
                <a:solidFill>
                  <a:schemeClr val="tx1"/>
                </a:solidFill>
                <a:latin typeface="Calibri"/>
                <a:ea typeface="Calibri"/>
                <a:cs typeface="Calibri"/>
                <a:sym typeface="Calibri"/>
              </a:rPr>
              <a:t>, sportives ou non </a:t>
            </a:r>
            <a:endParaRPr lang="fr-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endParaRPr lang="fr-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FR" sz="1193" dirty="0">
                <a:solidFill>
                  <a:schemeClr val="tx1"/>
                </a:solidFill>
                <a:latin typeface="Calibri"/>
                <a:ea typeface="Calibri"/>
                <a:cs typeface="Calibri"/>
                <a:sym typeface="Calibri"/>
              </a:rPr>
              <a:t>Le critère </a:t>
            </a:r>
            <a:r>
              <a:rPr lang="fr" sz="1193" dirty="0">
                <a:solidFill>
                  <a:schemeClr val="tx1"/>
                </a:solidFill>
                <a:latin typeface="Calibri"/>
                <a:ea typeface="Calibri"/>
                <a:cs typeface="Calibri"/>
                <a:sym typeface="Calibri"/>
              </a:rPr>
              <a:t>de classement </a:t>
            </a:r>
            <a:r>
              <a:rPr lang="fr-FR" sz="1193" dirty="0">
                <a:solidFill>
                  <a:schemeClr val="tx1"/>
                </a:solidFill>
                <a:latin typeface="Calibri"/>
                <a:ea typeface="Calibri"/>
                <a:cs typeface="Calibri"/>
                <a:sym typeface="Calibri"/>
              </a:rPr>
              <a:t>n’est </a:t>
            </a:r>
            <a:r>
              <a:rPr lang="fr" sz="1193" dirty="0">
                <a:solidFill>
                  <a:schemeClr val="tx1"/>
                </a:solidFill>
                <a:latin typeface="Calibri"/>
                <a:ea typeface="Calibri"/>
                <a:cs typeface="Calibri"/>
                <a:sym typeface="Calibri"/>
              </a:rPr>
              <a:t>pas basé sur la vitesse, pas de GPS mais </a:t>
            </a:r>
            <a:r>
              <a:rPr lang="fr" sz="1193" dirty="0">
                <a:solidFill>
                  <a:schemeClr val="accent1"/>
                </a:solidFill>
                <a:latin typeface="Calibri"/>
                <a:ea typeface="Calibri"/>
                <a:cs typeface="Calibri"/>
                <a:sym typeface="Calibri"/>
              </a:rPr>
              <a:t>une navigation à l’ancienne</a:t>
            </a:r>
            <a:endParaRPr lang="fr-FR" sz="1193" dirty="0">
              <a:solidFill>
                <a:schemeClr val="accent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endParaRPr lang="fr-FR" sz="1193" dirty="0">
              <a:solidFill>
                <a:schemeClr val="accent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FR" sz="1193" dirty="0">
                <a:solidFill>
                  <a:schemeClr val="tx1"/>
                </a:solidFill>
                <a:latin typeface="Calibri"/>
                <a:ea typeface="Calibri"/>
                <a:cs typeface="Calibri"/>
                <a:sym typeface="Calibri"/>
              </a:rPr>
              <a:t>Objectif : </a:t>
            </a:r>
            <a:r>
              <a:rPr lang="fr-FR" sz="1193" dirty="0">
                <a:solidFill>
                  <a:schemeClr val="accent1"/>
                </a:solidFill>
                <a:latin typeface="Calibri"/>
                <a:ea typeface="Calibri"/>
                <a:cs typeface="Calibri"/>
                <a:sym typeface="Calibri"/>
              </a:rPr>
              <a:t>faire </a:t>
            </a:r>
            <a:r>
              <a:rPr lang="fr" sz="1193" dirty="0">
                <a:solidFill>
                  <a:schemeClr val="accent1"/>
                </a:solidFill>
                <a:latin typeface="Calibri"/>
                <a:ea typeface="Calibri"/>
                <a:cs typeface="Calibri"/>
                <a:sym typeface="Calibri"/>
              </a:rPr>
              <a:t>le moins de k</a:t>
            </a:r>
            <a:r>
              <a:rPr lang="fr-FR" sz="1193" dirty="0">
                <a:solidFill>
                  <a:schemeClr val="accent1"/>
                </a:solidFill>
                <a:latin typeface="Calibri"/>
                <a:ea typeface="Calibri"/>
                <a:cs typeface="Calibri"/>
                <a:sym typeface="Calibri"/>
              </a:rPr>
              <a:t>m</a:t>
            </a:r>
            <a:r>
              <a:rPr lang="fr" sz="1193" dirty="0">
                <a:solidFill>
                  <a:schemeClr val="accent1"/>
                </a:solidFill>
                <a:latin typeface="Calibri"/>
                <a:ea typeface="Calibri"/>
                <a:cs typeface="Calibri"/>
                <a:sym typeface="Calibri"/>
              </a:rPr>
              <a:t> possible</a:t>
            </a:r>
            <a:endParaRPr lang="fr-FR" sz="1193" dirty="0">
              <a:solidFill>
                <a:schemeClr val="accent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endParaRPr lang="fr-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FR" sz="1193" dirty="0">
                <a:solidFill>
                  <a:schemeClr val="tx1"/>
                </a:solidFill>
                <a:latin typeface="Calibri"/>
                <a:ea typeface="Calibri"/>
                <a:cs typeface="Calibri"/>
                <a:sym typeface="Calibri"/>
              </a:rPr>
              <a:t>Un </a:t>
            </a:r>
            <a:r>
              <a:rPr lang="fr" sz="1193" dirty="0">
                <a:solidFill>
                  <a:schemeClr val="tx1"/>
                </a:solidFill>
                <a:latin typeface="Calibri"/>
                <a:ea typeface="Calibri"/>
                <a:cs typeface="Calibri"/>
                <a:sym typeface="Calibri"/>
              </a:rPr>
              <a:t>rallye </a:t>
            </a:r>
            <a:r>
              <a:rPr lang="fr" sz="1193" dirty="0">
                <a:solidFill>
                  <a:schemeClr val="accent1"/>
                </a:solidFill>
                <a:latin typeface="Calibri"/>
                <a:ea typeface="Calibri"/>
                <a:cs typeface="Calibri"/>
                <a:sym typeface="Calibri"/>
              </a:rPr>
              <a:t>d’envergure internationale </a:t>
            </a:r>
            <a:endParaRPr lang="fr-FR" sz="1193" dirty="0">
              <a:solidFill>
                <a:schemeClr val="accent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endParaRPr lang="fr-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FR" sz="1193" dirty="0">
                <a:solidFill>
                  <a:schemeClr val="accent1"/>
                </a:solidFill>
                <a:latin typeface="Calibri"/>
                <a:ea typeface="Calibri"/>
                <a:cs typeface="Calibri"/>
                <a:sym typeface="Calibri"/>
              </a:rPr>
              <a:t>Une </a:t>
            </a:r>
            <a:r>
              <a:rPr lang="fr" sz="1193" dirty="0">
                <a:solidFill>
                  <a:schemeClr val="accent1"/>
                </a:solidFill>
                <a:latin typeface="Calibri"/>
                <a:ea typeface="Calibri"/>
                <a:cs typeface="Calibri"/>
                <a:sym typeface="Calibri"/>
              </a:rPr>
              <a:t>autre vision </a:t>
            </a:r>
            <a:r>
              <a:rPr lang="fr" sz="1193" dirty="0">
                <a:solidFill>
                  <a:schemeClr val="tx1"/>
                </a:solidFill>
                <a:latin typeface="Calibri"/>
                <a:ea typeface="Calibri"/>
                <a:cs typeface="Calibri"/>
                <a:sym typeface="Calibri"/>
              </a:rPr>
              <a:t>du monde automobile </a:t>
            </a:r>
            <a:endParaRPr lang="fr-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endParaRPr lang="fr-FR" sz="1193" dirty="0">
              <a:solidFill>
                <a:schemeClr val="tx1"/>
              </a:solidFill>
              <a:latin typeface="Calibri"/>
              <a:ea typeface="Calibri"/>
              <a:cs typeface="Calibri"/>
              <a:sym typeface="Calibri"/>
            </a:endParaRPr>
          </a:p>
          <a:p>
            <a:pPr marL="176728" indent="-170416" algn="just">
              <a:lnSpc>
                <a:spcPct val="100000"/>
              </a:lnSpc>
              <a:spcBef>
                <a:spcPts val="0"/>
              </a:spcBef>
              <a:buClr>
                <a:schemeClr val="dk1"/>
              </a:buClr>
              <a:buSzPct val="100000"/>
              <a:buFont typeface="Arial" charset="0"/>
              <a:buChar char="•"/>
            </a:pPr>
            <a:r>
              <a:rPr lang="fr-FR" sz="1193" dirty="0">
                <a:solidFill>
                  <a:schemeClr val="tx1"/>
                </a:solidFill>
                <a:latin typeface="Calibri"/>
                <a:ea typeface="Calibri"/>
                <a:cs typeface="Calibri"/>
                <a:sym typeface="Calibri"/>
              </a:rPr>
              <a:t>Notion de </a:t>
            </a:r>
            <a:r>
              <a:rPr lang="fr" sz="1193" dirty="0">
                <a:solidFill>
                  <a:schemeClr val="accent1"/>
                </a:solidFill>
                <a:latin typeface="Calibri"/>
                <a:ea typeface="Calibri"/>
                <a:cs typeface="Calibri"/>
                <a:sym typeface="Calibri"/>
              </a:rPr>
              <a:t>développement durable </a:t>
            </a:r>
            <a:r>
              <a:rPr lang="fr" sz="1193" dirty="0">
                <a:solidFill>
                  <a:schemeClr val="tx1"/>
                </a:solidFill>
                <a:latin typeface="Calibri"/>
                <a:ea typeface="Calibri"/>
                <a:cs typeface="Calibri"/>
                <a:sym typeface="Calibri"/>
              </a:rPr>
              <a:t>essentielle </a:t>
            </a: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Présentation du </a:t>
            </a:r>
            <a:r>
              <a:rPr lang="fr" b="1" dirty="0" smtClean="0">
                <a:solidFill>
                  <a:srgbClr val="C00000"/>
                </a:solidFill>
              </a:rPr>
              <a:t>rallye</a:t>
            </a:r>
            <a:r>
              <a:rPr lang="fr-FR" b="1" dirty="0" smtClean="0">
                <a:solidFill>
                  <a:srgbClr val="C00000"/>
                </a:solidFill>
              </a:rPr>
              <a:t> en quelques mots </a:t>
            </a:r>
            <a:endParaRPr lang="fr" b="1" dirty="0">
              <a:solidFill>
                <a:srgbClr val="C00000"/>
              </a:solidFill>
            </a:endParaRPr>
          </a:p>
        </p:txBody>
      </p:sp>
      <p:pic>
        <p:nvPicPr>
          <p:cNvPr id="2" name="Imag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1165019">
            <a:off x="4295230" y="291976"/>
            <a:ext cx="1507769" cy="101181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4" name="Ima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427303">
            <a:off x="4291363" y="1755795"/>
            <a:ext cx="1441394" cy="9599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spTree>
    <p:extLst>
      <p:ext uri="{BB962C8B-B14F-4D97-AF65-F5344CB8AC3E}">
        <p14:creationId xmlns:p14="http://schemas.microsoft.com/office/powerpoint/2010/main" val="1782642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1400"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1400" dirty="0">
              <a:latin typeface="Calibri"/>
              <a:ea typeface="Calibri"/>
              <a:cs typeface="Calibri"/>
              <a:sym typeface="Calibri"/>
            </a:endParaRPr>
          </a:p>
          <a:p>
            <a:pPr algn="just">
              <a:lnSpc>
                <a:spcPct val="100000"/>
              </a:lnSpc>
              <a:spcBef>
                <a:spcPts val="0"/>
              </a:spcBef>
            </a:pPr>
            <a:r>
              <a:rPr lang="fr" sz="1400" dirty="0">
                <a:latin typeface="Calibri"/>
                <a:ea typeface="Calibri"/>
                <a:cs typeface="Calibri"/>
                <a:sym typeface="Calibri"/>
              </a:rPr>
              <a:t>En 2016, le Rallye Aïcha des Gazelles a fêté ses </a:t>
            </a:r>
            <a:r>
              <a:rPr lang="fr" sz="1400" dirty="0">
                <a:solidFill>
                  <a:srgbClr val="FF6600"/>
                </a:solidFill>
                <a:latin typeface="Calibri"/>
                <a:ea typeface="Calibri"/>
                <a:cs typeface="Calibri"/>
                <a:sym typeface="Calibri"/>
              </a:rPr>
              <a:t>26 ans : </a:t>
            </a:r>
            <a:endParaRPr lang="fr-FR" sz="1400" dirty="0">
              <a:solidFill>
                <a:srgbClr val="FF6600"/>
              </a:solidFill>
              <a:latin typeface="Calibri"/>
              <a:ea typeface="Calibri"/>
              <a:cs typeface="Calibri"/>
              <a:sym typeface="Calibri"/>
            </a:endParaRPr>
          </a:p>
          <a:p>
            <a:pPr algn="just">
              <a:lnSpc>
                <a:spcPct val="100000"/>
              </a:lnSpc>
              <a:spcBef>
                <a:spcPts val="0"/>
              </a:spcBef>
            </a:pPr>
            <a:endParaRPr lang="fr" sz="1400" dirty="0">
              <a:solidFill>
                <a:srgbClr val="FF6600"/>
              </a:solidFill>
              <a:latin typeface="Calibri"/>
              <a:ea typeface="Calibri"/>
              <a:cs typeface="Calibri"/>
              <a:sym typeface="Calibri"/>
            </a:endParaRPr>
          </a:p>
          <a:p>
            <a:pPr marL="170416" algn="just">
              <a:lnSpc>
                <a:spcPct val="100000"/>
              </a:lnSpc>
              <a:spcBef>
                <a:spcPts val="0"/>
              </a:spcBef>
              <a:buClr>
                <a:schemeClr val="dk1"/>
              </a:buClr>
              <a:buSzPct val="25000"/>
            </a:pPr>
            <a:endParaRPr lang="fr" sz="1400" dirty="0">
              <a:latin typeface="Calibri"/>
              <a:ea typeface="Calibri"/>
              <a:cs typeface="Calibri"/>
              <a:sym typeface="Calibri"/>
            </a:endParaRPr>
          </a:p>
          <a:p>
            <a:pPr marL="170416" indent="-170416" algn="just">
              <a:lnSpc>
                <a:spcPct val="100000"/>
              </a:lnSpc>
              <a:spcBef>
                <a:spcPts val="0"/>
              </a:spcBef>
              <a:buClr>
                <a:schemeClr val="dk1"/>
              </a:buClr>
              <a:buSzPct val="100000"/>
              <a:buFont typeface="Calibri"/>
              <a:buChar char="•"/>
            </a:pPr>
            <a:r>
              <a:rPr lang="fr" sz="1400" dirty="0">
                <a:latin typeface="Calibri"/>
                <a:ea typeface="Calibri"/>
                <a:cs typeface="Calibri"/>
                <a:sym typeface="Calibri"/>
              </a:rPr>
              <a:t> </a:t>
            </a:r>
            <a:r>
              <a:rPr lang="fr" sz="1400" dirty="0">
                <a:solidFill>
                  <a:srgbClr val="FF6600"/>
                </a:solidFill>
                <a:latin typeface="Calibri" charset="0"/>
                <a:ea typeface="Calibri" charset="0"/>
                <a:cs typeface="Calibri" charset="0"/>
                <a:sym typeface="Calibri"/>
              </a:rPr>
              <a:t>165</a:t>
            </a:r>
            <a:r>
              <a:rPr lang="fr" sz="1400" dirty="0">
                <a:latin typeface="Calibri" charset="0"/>
                <a:ea typeface="Calibri" charset="0"/>
                <a:cs typeface="Calibri" charset="0"/>
                <a:sym typeface="Calibri"/>
              </a:rPr>
              <a:t> équipages </a:t>
            </a:r>
            <a:r>
              <a:rPr lang="fr" sz="1400" dirty="0">
                <a:latin typeface="Calibri"/>
                <a:ea typeface="Calibri"/>
                <a:cs typeface="Calibri"/>
                <a:sym typeface="Calibri"/>
              </a:rPr>
              <a:t>soit </a:t>
            </a:r>
            <a:r>
              <a:rPr lang="fr" sz="1400" dirty="0">
                <a:solidFill>
                  <a:srgbClr val="FF6600"/>
                </a:solidFill>
                <a:latin typeface="Calibri"/>
                <a:ea typeface="Calibri"/>
                <a:cs typeface="Calibri"/>
                <a:sym typeface="Calibri"/>
              </a:rPr>
              <a:t>320</a:t>
            </a:r>
            <a:r>
              <a:rPr lang="fr" sz="1400" dirty="0">
                <a:latin typeface="Calibri"/>
                <a:ea typeface="Calibri"/>
                <a:cs typeface="Calibri"/>
                <a:sym typeface="Calibri"/>
              </a:rPr>
              <a:t> gazelles, </a:t>
            </a:r>
          </a:p>
          <a:p>
            <a:pPr marL="170416" algn="just">
              <a:lnSpc>
                <a:spcPct val="100000"/>
              </a:lnSpc>
              <a:spcBef>
                <a:spcPts val="0"/>
              </a:spcBef>
              <a:buClr>
                <a:schemeClr val="dk1"/>
              </a:buClr>
              <a:buSzPct val="25000"/>
            </a:pPr>
            <a:endParaRPr lang="fr" sz="1400" dirty="0">
              <a:latin typeface="Calibri"/>
              <a:ea typeface="Calibri"/>
              <a:cs typeface="Calibri"/>
              <a:sym typeface="Calibri"/>
            </a:endParaRPr>
          </a:p>
          <a:p>
            <a:pPr marL="170416" indent="-170416" algn="just">
              <a:lnSpc>
                <a:spcPct val="100000"/>
              </a:lnSpc>
              <a:spcBef>
                <a:spcPts val="0"/>
              </a:spcBef>
              <a:buClr>
                <a:schemeClr val="dk1"/>
              </a:buClr>
              <a:buSzPct val="100000"/>
              <a:buFont typeface="Calibri"/>
              <a:buChar char="•"/>
            </a:pPr>
            <a:r>
              <a:rPr lang="fr" sz="1400" dirty="0">
                <a:latin typeface="Calibri"/>
                <a:ea typeface="Calibri"/>
                <a:cs typeface="Calibri"/>
                <a:sym typeface="Calibri"/>
              </a:rPr>
              <a:t> </a:t>
            </a:r>
            <a:r>
              <a:rPr lang="fr" sz="1400" dirty="0">
                <a:solidFill>
                  <a:srgbClr val="FF6600"/>
                </a:solidFill>
                <a:latin typeface="Calibri"/>
                <a:ea typeface="Calibri"/>
                <a:cs typeface="Calibri"/>
                <a:sym typeface="Calibri"/>
              </a:rPr>
              <a:t>17</a:t>
            </a:r>
            <a:r>
              <a:rPr lang="fr" sz="1400" dirty="0">
                <a:latin typeface="Calibri"/>
                <a:ea typeface="Calibri"/>
                <a:cs typeface="Calibri"/>
                <a:sym typeface="Calibri"/>
              </a:rPr>
              <a:t> nationalités engagées </a:t>
            </a:r>
          </a:p>
          <a:p>
            <a:pPr marL="170416" algn="just">
              <a:lnSpc>
                <a:spcPct val="100000"/>
              </a:lnSpc>
              <a:spcBef>
                <a:spcPts val="0"/>
              </a:spcBef>
              <a:buClr>
                <a:schemeClr val="dk1"/>
              </a:buClr>
              <a:buSzPct val="25000"/>
            </a:pPr>
            <a:endParaRPr lang="fr" sz="1400" dirty="0">
              <a:latin typeface="Calibri"/>
              <a:ea typeface="Calibri"/>
              <a:cs typeface="Calibri"/>
              <a:sym typeface="Calibri"/>
            </a:endParaRPr>
          </a:p>
          <a:p>
            <a:pPr marL="170416" indent="-170416" algn="just">
              <a:lnSpc>
                <a:spcPct val="100000"/>
              </a:lnSpc>
              <a:spcBef>
                <a:spcPts val="0"/>
              </a:spcBef>
              <a:buClr>
                <a:schemeClr val="dk1"/>
              </a:buClr>
              <a:buSzPct val="100000"/>
              <a:buFont typeface="Calibri"/>
              <a:buChar char="•"/>
            </a:pPr>
            <a:r>
              <a:rPr lang="fr" sz="1400" dirty="0">
                <a:latin typeface="Calibri"/>
                <a:ea typeface="Calibri"/>
                <a:cs typeface="Calibri"/>
                <a:sym typeface="Calibri"/>
              </a:rPr>
              <a:t> </a:t>
            </a:r>
            <a:r>
              <a:rPr lang="fr" sz="1400" dirty="0">
                <a:solidFill>
                  <a:srgbClr val="FF6600"/>
                </a:solidFill>
                <a:latin typeface="Calibri"/>
                <a:ea typeface="Calibri"/>
                <a:cs typeface="Calibri"/>
                <a:sym typeface="Calibri"/>
              </a:rPr>
              <a:t>4</a:t>
            </a:r>
            <a:r>
              <a:rPr lang="fr" sz="1400" dirty="0">
                <a:latin typeface="Calibri"/>
                <a:ea typeface="Calibri"/>
                <a:cs typeface="Calibri"/>
                <a:sym typeface="Calibri"/>
              </a:rPr>
              <a:t> catégories : Quad/Buggy, 4X4, </a:t>
            </a:r>
            <a:r>
              <a:rPr lang="fr" sz="1400" dirty="0" smtClean="0">
                <a:latin typeface="Calibri"/>
                <a:ea typeface="Calibri"/>
                <a:cs typeface="Calibri"/>
                <a:sym typeface="Calibri"/>
              </a:rPr>
              <a:t>cross ove</a:t>
            </a:r>
            <a:r>
              <a:rPr lang="fr-FR" sz="1400" dirty="0">
                <a:latin typeface="Calibri"/>
                <a:ea typeface="Calibri"/>
                <a:cs typeface="Calibri"/>
                <a:sym typeface="Calibri"/>
              </a:rPr>
              <a:t>r</a:t>
            </a:r>
            <a:r>
              <a:rPr lang="fr" sz="1400" dirty="0" smtClean="0">
                <a:latin typeface="Calibri"/>
                <a:ea typeface="Calibri"/>
                <a:cs typeface="Calibri"/>
                <a:sym typeface="Calibri"/>
              </a:rPr>
              <a:t>, </a:t>
            </a:r>
            <a:r>
              <a:rPr lang="fr" sz="1400" dirty="0">
                <a:latin typeface="Calibri"/>
                <a:ea typeface="Calibri"/>
                <a:cs typeface="Calibri"/>
                <a:sym typeface="Calibri"/>
              </a:rPr>
              <a:t>Expertes. </a:t>
            </a: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Le Rallye 2016 en chiffres </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pic>
        <p:nvPicPr>
          <p:cNvPr id="8" name="Shape 68" descr="Capture d’écran 2015-02-22 à 17.41.08.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rot="801886">
            <a:off x="4384819" y="992317"/>
            <a:ext cx="1428622" cy="1442778"/>
          </a:xfrm>
          <a:prstGeom prst="rect">
            <a:avLst/>
          </a:prstGeom>
          <a:noFill/>
          <a:ln>
            <a:noFill/>
          </a:ln>
          <a:effectLst>
            <a:outerShdw blurRad="292100" dist="139700" dir="2700000" algn="tl" rotWithShape="0">
              <a:srgbClr val="333333">
                <a:alpha val="64310"/>
              </a:srgbClr>
            </a:outerShdw>
          </a:effectLst>
        </p:spPr>
      </p:pic>
      <p:pic>
        <p:nvPicPr>
          <p:cNvPr id="6" name="Image 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spTree>
    <p:extLst>
      <p:ext uri="{BB962C8B-B14F-4D97-AF65-F5344CB8AC3E}">
        <p14:creationId xmlns:p14="http://schemas.microsoft.com/office/powerpoint/2010/main" val="8536824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lgn="just">
              <a:lnSpc>
                <a:spcPct val="80000"/>
              </a:lnSpc>
              <a:spcBef>
                <a:spcPts val="0"/>
              </a:spcBef>
            </a:pPr>
            <a:r>
              <a:rPr lang="fr-FR" sz="1100" dirty="0">
                <a:latin typeface="Calibri" charset="0"/>
                <a:ea typeface="Calibri" charset="0"/>
                <a:cs typeface="Calibri" charset="0"/>
              </a:rPr>
              <a:t>C’est la </a:t>
            </a:r>
            <a:r>
              <a:rPr lang="fr-FR" sz="1100" dirty="0">
                <a:solidFill>
                  <a:schemeClr val="accent1"/>
                </a:solidFill>
                <a:latin typeface="Calibri" charset="0"/>
                <a:ea typeface="Calibri" charset="0"/>
                <a:cs typeface="Calibri" charset="0"/>
              </a:rPr>
              <a:t>9</a:t>
            </a:r>
            <a:r>
              <a:rPr lang="fr-FR" sz="1100" baseline="30000" dirty="0">
                <a:solidFill>
                  <a:schemeClr val="accent1"/>
                </a:solidFill>
                <a:latin typeface="Calibri" charset="0"/>
                <a:ea typeface="Calibri" charset="0"/>
                <a:cs typeface="Calibri" charset="0"/>
              </a:rPr>
              <a:t>ème</a:t>
            </a:r>
            <a:r>
              <a:rPr lang="fr-FR" sz="1100" dirty="0">
                <a:solidFill>
                  <a:schemeClr val="accent1"/>
                </a:solidFill>
                <a:latin typeface="Calibri" charset="0"/>
                <a:ea typeface="Calibri" charset="0"/>
                <a:cs typeface="Calibri" charset="0"/>
              </a:rPr>
              <a:t> fois </a:t>
            </a:r>
            <a:r>
              <a:rPr lang="fr-FR" sz="1100" dirty="0">
                <a:latin typeface="Calibri" charset="0"/>
                <a:ea typeface="Calibri" charset="0"/>
                <a:cs typeface="Calibri" charset="0"/>
              </a:rPr>
              <a:t>que nos Gazelles concourent ensemble ! Elles se sont rencontrées sur le Rallye 2008 et ont choisi de partager cette aventure dans la même équipe en 2009. Depuis, elles ne se sont plus quittées et ont enchaîné les participations au Rallye Aïcha des Gazelles.</a:t>
            </a:r>
          </a:p>
          <a:p>
            <a:pPr algn="just">
              <a:lnSpc>
                <a:spcPct val="80000"/>
              </a:lnSpc>
              <a:spcBef>
                <a:spcPts val="0"/>
              </a:spcBef>
            </a:pPr>
            <a:endParaRPr lang="fr-FR" sz="1100" dirty="0">
              <a:latin typeface="Calibri" charset="0"/>
              <a:ea typeface="Calibri" charset="0"/>
              <a:cs typeface="Calibri" charset="0"/>
            </a:endParaRPr>
          </a:p>
          <a:p>
            <a:pPr algn="just">
              <a:lnSpc>
                <a:spcPct val="80000"/>
              </a:lnSpc>
              <a:spcBef>
                <a:spcPts val="0"/>
              </a:spcBef>
            </a:pPr>
            <a:endParaRPr lang="fr-FR" sz="1100" dirty="0">
              <a:latin typeface="Calibri" charset="0"/>
              <a:ea typeface="Calibri" charset="0"/>
              <a:cs typeface="Calibri" charset="0"/>
              <a:sym typeface="Calibri"/>
            </a:endParaRPr>
          </a:p>
          <a:p>
            <a:pPr algn="just">
              <a:lnSpc>
                <a:spcPct val="80000"/>
              </a:lnSpc>
              <a:spcBef>
                <a:spcPts val="0"/>
              </a:spcBef>
            </a:pPr>
            <a:r>
              <a:rPr lang="fr-FR" sz="1100" dirty="0">
                <a:latin typeface="Calibri" charset="0"/>
                <a:ea typeface="Calibri" charset="0"/>
                <a:cs typeface="Calibri" charset="0"/>
                <a:sym typeface="Calibri"/>
              </a:rPr>
              <a:t>Av</a:t>
            </a:r>
            <a:r>
              <a:rPr lang="fr-FR" sz="1100" dirty="0">
                <a:latin typeface="Calibri" charset="0"/>
                <a:ea typeface="Calibri" charset="0"/>
                <a:cs typeface="Calibri" charset="0"/>
              </a:rPr>
              <a:t>ec </a:t>
            </a:r>
            <a:r>
              <a:rPr lang="fr-FR" sz="1100" dirty="0">
                <a:solidFill>
                  <a:schemeClr val="accent1"/>
                </a:solidFill>
                <a:latin typeface="Calibri" charset="0"/>
                <a:ea typeface="Calibri" charset="0"/>
                <a:cs typeface="Calibri" charset="0"/>
              </a:rPr>
              <a:t>Delphine </a:t>
            </a:r>
            <a:r>
              <a:rPr lang="fr-FR" sz="1100" dirty="0" err="1">
                <a:solidFill>
                  <a:schemeClr val="accent1"/>
                </a:solidFill>
                <a:latin typeface="Calibri" charset="0"/>
                <a:ea typeface="Calibri" charset="0"/>
                <a:cs typeface="Calibri" charset="0"/>
              </a:rPr>
              <a:t>Bichoffe</a:t>
            </a:r>
            <a:r>
              <a:rPr lang="fr-FR" sz="1100" dirty="0">
                <a:latin typeface="Calibri" charset="0"/>
                <a:ea typeface="Calibri" charset="0"/>
                <a:cs typeface="Calibri" charset="0"/>
              </a:rPr>
              <a:t>, au pilotage, et de </a:t>
            </a:r>
            <a:r>
              <a:rPr lang="fr-FR" sz="1100" dirty="0">
                <a:solidFill>
                  <a:schemeClr val="accent1"/>
                </a:solidFill>
                <a:latin typeface="Calibri" charset="0"/>
                <a:ea typeface="Calibri" charset="0"/>
                <a:cs typeface="Calibri" charset="0"/>
              </a:rPr>
              <a:t>Christine </a:t>
            </a:r>
            <a:r>
              <a:rPr lang="fr-FR" sz="1100" dirty="0" err="1">
                <a:solidFill>
                  <a:schemeClr val="accent1"/>
                </a:solidFill>
                <a:latin typeface="Calibri" charset="0"/>
                <a:ea typeface="Calibri" charset="0"/>
                <a:cs typeface="Calibri" charset="0"/>
              </a:rPr>
              <a:t>Hunka</a:t>
            </a:r>
            <a:r>
              <a:rPr lang="fr-FR" sz="1100" dirty="0">
                <a:latin typeface="Calibri" charset="0"/>
                <a:ea typeface="Calibri" charset="0"/>
                <a:cs typeface="Calibri" charset="0"/>
              </a:rPr>
              <a:t>, à la navigation, c’est un équipage solide dont la complicité a été prouvée dans plusieurs domaines. </a:t>
            </a:r>
            <a:endParaRPr lang="fr-FR" sz="1100" dirty="0">
              <a:latin typeface="Calibri" charset="0"/>
              <a:ea typeface="Calibri" charset="0"/>
              <a:cs typeface="Calibri" charset="0"/>
              <a:sym typeface="Calibri"/>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Le Team 420 </a:t>
            </a:r>
            <a:endParaRPr lang="fr" b="1" dirty="0">
              <a:solidFill>
                <a:srgbClr val="C00000"/>
              </a:solidFill>
            </a:endParaRPr>
          </a:p>
        </p:txBody>
      </p:sp>
      <p:pic>
        <p:nvPicPr>
          <p:cNvPr id="6" name="Imag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93624" y="1898079"/>
            <a:ext cx="2047775" cy="1365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ZoneTexte 8"/>
          <p:cNvSpPr txBox="1"/>
          <p:nvPr/>
        </p:nvSpPr>
        <p:spPr>
          <a:xfrm rot="818011">
            <a:off x="2540302" y="2106174"/>
            <a:ext cx="1425390" cy="997068"/>
          </a:xfrm>
          <a:prstGeom prst="rect">
            <a:avLst/>
          </a:prstGeom>
          <a:noFill/>
        </p:spPr>
        <p:txBody>
          <a:bodyPr wrap="square" rtlCol="0">
            <a:spAutoFit/>
          </a:bodyPr>
          <a:lstStyle/>
          <a:p>
            <a:pPr lvl="0" algn="ctr"/>
            <a:r>
              <a:rPr lang="fr-FR" sz="1392" dirty="0">
                <a:solidFill>
                  <a:schemeClr val="accent1"/>
                </a:solidFill>
                <a:latin typeface="Calibri" charset="0"/>
                <a:ea typeface="Calibri" charset="0"/>
                <a:cs typeface="Calibri" charset="0"/>
                <a:sym typeface="Calibri"/>
              </a:rPr>
              <a:t>9</a:t>
            </a:r>
            <a:r>
              <a:rPr lang="fr-FR" sz="1392" baseline="30000" dirty="0">
                <a:solidFill>
                  <a:schemeClr val="accent1"/>
                </a:solidFill>
                <a:latin typeface="Calibri" charset="0"/>
                <a:ea typeface="Calibri" charset="0"/>
                <a:cs typeface="Calibri" charset="0"/>
                <a:sym typeface="Calibri"/>
              </a:rPr>
              <a:t>ème</a:t>
            </a:r>
            <a:r>
              <a:rPr lang="fr-FR" sz="1392" dirty="0">
                <a:solidFill>
                  <a:schemeClr val="accent1"/>
                </a:solidFill>
                <a:latin typeface="Calibri" charset="0"/>
                <a:ea typeface="Calibri" charset="0"/>
                <a:cs typeface="Calibri" charset="0"/>
                <a:sym typeface="Calibri"/>
              </a:rPr>
              <a:t> Rallye ensemble : </a:t>
            </a:r>
          </a:p>
          <a:p>
            <a:pPr lvl="0" algn="ctr"/>
            <a:r>
              <a:rPr lang="fr-FR" sz="1392" b="1" dirty="0">
                <a:solidFill>
                  <a:schemeClr val="accent1"/>
                </a:solidFill>
                <a:latin typeface="Calibri" charset="0"/>
                <a:ea typeface="Calibri" charset="0"/>
                <a:cs typeface="Calibri" charset="0"/>
                <a:sym typeface="Calibri"/>
              </a:rPr>
              <a:t>équipe la plus pérenne</a:t>
            </a:r>
          </a:p>
          <a:p>
            <a:pPr algn="ctr"/>
            <a:endParaRPr lang="fr-FR" sz="311" dirty="0"/>
          </a:p>
        </p:txBody>
      </p:sp>
      <p:pic>
        <p:nvPicPr>
          <p:cNvPr id="13" name="Imag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37416" y="77122"/>
            <a:ext cx="1569598" cy="9947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 name="Imag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547191" y="919131"/>
            <a:ext cx="1438776" cy="1076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ZoneTexte 15"/>
          <p:cNvSpPr txBox="1"/>
          <p:nvPr/>
        </p:nvSpPr>
        <p:spPr>
          <a:xfrm>
            <a:off x="4464811" y="2837707"/>
            <a:ext cx="1266336" cy="585866"/>
          </a:xfrm>
          <a:prstGeom prst="rect">
            <a:avLst/>
          </a:prstGeom>
          <a:noFill/>
        </p:spPr>
        <p:txBody>
          <a:bodyPr wrap="square" rtlCol="0">
            <a:spAutoFit/>
          </a:bodyPr>
          <a:lstStyle/>
          <a:p>
            <a:pPr>
              <a:lnSpc>
                <a:spcPct val="80000"/>
              </a:lnSpc>
              <a:spcBef>
                <a:spcPts val="270"/>
              </a:spcBef>
              <a:buClr>
                <a:schemeClr val="dk1"/>
              </a:buClr>
              <a:buSzPct val="25000"/>
            </a:pPr>
            <a:endParaRPr lang="fr-FR" sz="311" dirty="0">
              <a:solidFill>
                <a:schemeClr val="accent1"/>
              </a:solidFill>
              <a:latin typeface="Calibri"/>
              <a:ea typeface="Calibri"/>
              <a:cs typeface="Calibri"/>
              <a:sym typeface="Calibri"/>
            </a:endParaRPr>
          </a:p>
          <a:p>
            <a:pPr algn="ctr">
              <a:lnSpc>
                <a:spcPct val="80000"/>
              </a:lnSpc>
              <a:spcBef>
                <a:spcPts val="270"/>
              </a:spcBef>
              <a:buClr>
                <a:schemeClr val="dk1"/>
              </a:buClr>
              <a:buSzPct val="25000"/>
            </a:pPr>
            <a:r>
              <a:rPr lang="fr-FR" sz="895" b="1" dirty="0">
                <a:solidFill>
                  <a:schemeClr val="accent1"/>
                </a:solidFill>
                <a:latin typeface="Calibri"/>
                <a:ea typeface="Calibri"/>
                <a:cs typeface="Calibri"/>
                <a:sym typeface="Calibri"/>
              </a:rPr>
              <a:t>10</a:t>
            </a:r>
            <a:r>
              <a:rPr lang="fr-FR" sz="895" b="1" baseline="30000" dirty="0">
                <a:solidFill>
                  <a:schemeClr val="accent1"/>
                </a:solidFill>
                <a:latin typeface="Calibri"/>
                <a:ea typeface="Calibri"/>
                <a:cs typeface="Calibri"/>
                <a:sym typeface="Calibri"/>
              </a:rPr>
              <a:t>ème</a:t>
            </a:r>
            <a:r>
              <a:rPr lang="fr-FR" sz="895" b="1" dirty="0">
                <a:solidFill>
                  <a:schemeClr val="accent1"/>
                </a:solidFill>
                <a:latin typeface="Calibri"/>
                <a:ea typeface="Calibri"/>
                <a:cs typeface="Calibri"/>
                <a:sym typeface="Calibri"/>
              </a:rPr>
              <a:t> participation de </a:t>
            </a:r>
            <a:r>
              <a:rPr lang="fr-FR" sz="895" b="1" dirty="0" smtClean="0">
                <a:solidFill>
                  <a:schemeClr val="accent1"/>
                </a:solidFill>
                <a:latin typeface="Calibri"/>
                <a:ea typeface="Calibri"/>
                <a:cs typeface="Calibri"/>
                <a:sym typeface="Calibri"/>
              </a:rPr>
              <a:t>Delphine</a:t>
            </a:r>
            <a:endParaRPr lang="fr-FR" sz="497" b="1" dirty="0">
              <a:solidFill>
                <a:schemeClr val="accent1"/>
              </a:solidFill>
              <a:latin typeface="Calibri"/>
              <a:ea typeface="Calibri"/>
              <a:cs typeface="Calibri"/>
              <a:sym typeface="Calibri"/>
            </a:endParaRPr>
          </a:p>
          <a:p>
            <a:pPr algn="ctr">
              <a:lnSpc>
                <a:spcPct val="80000"/>
              </a:lnSpc>
              <a:spcBef>
                <a:spcPts val="270"/>
              </a:spcBef>
              <a:buClr>
                <a:schemeClr val="dk1"/>
              </a:buClr>
              <a:buSzPct val="25000"/>
            </a:pPr>
            <a:r>
              <a:rPr lang="fr-FR" sz="895" b="1" dirty="0">
                <a:solidFill>
                  <a:schemeClr val="accent1"/>
                </a:solidFill>
                <a:latin typeface="Calibri"/>
                <a:ea typeface="Calibri"/>
                <a:cs typeface="Calibri"/>
                <a:sym typeface="Calibri"/>
              </a:rPr>
              <a:t>11</a:t>
            </a:r>
            <a:r>
              <a:rPr lang="fr-FR" sz="895" b="1" baseline="30000" dirty="0">
                <a:solidFill>
                  <a:schemeClr val="accent1"/>
                </a:solidFill>
                <a:latin typeface="Calibri"/>
                <a:ea typeface="Calibri"/>
                <a:cs typeface="Calibri"/>
                <a:sym typeface="Calibri"/>
              </a:rPr>
              <a:t>ème</a:t>
            </a:r>
            <a:r>
              <a:rPr lang="fr-FR" sz="895" b="1" dirty="0">
                <a:solidFill>
                  <a:schemeClr val="accent1"/>
                </a:solidFill>
                <a:latin typeface="Calibri"/>
                <a:ea typeface="Calibri"/>
                <a:cs typeface="Calibri"/>
                <a:sym typeface="Calibri"/>
              </a:rPr>
              <a:t> de Christine</a:t>
            </a:r>
          </a:p>
          <a:p>
            <a:endParaRPr lang="fr-FR" sz="311" dirty="0"/>
          </a:p>
        </p:txBody>
      </p:sp>
      <p:pic>
        <p:nvPicPr>
          <p:cNvPr id="11" name="Imag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2" name="Imag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20817771">
            <a:off x="4153566" y="1777514"/>
            <a:ext cx="1485052" cy="9900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spTree>
    <p:extLst>
      <p:ext uri="{BB962C8B-B14F-4D97-AF65-F5344CB8AC3E}">
        <p14:creationId xmlns:p14="http://schemas.microsoft.com/office/powerpoint/2010/main" val="18749899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L’équipage 420 </a:t>
            </a:r>
            <a:endParaRPr lang="fr" b="1" dirty="0">
              <a:solidFill>
                <a:srgbClr val="C00000"/>
              </a:solidFill>
            </a:endParaRPr>
          </a:p>
        </p:txBody>
      </p:sp>
      <p:pic>
        <p:nvPicPr>
          <p:cNvPr id="12" name="Image 11" descr="Capture d’écran 2016-02-12 à 13.43.49.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2650" y="534325"/>
            <a:ext cx="4042029" cy="2612256"/>
          </a:xfrm>
          <a:prstGeom prst="rect">
            <a:avLst/>
          </a:prstGeom>
        </p:spPr>
      </p:pic>
      <p:pic>
        <p:nvPicPr>
          <p:cNvPr id="3" name="Imag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722144">
            <a:off x="4231651" y="240403"/>
            <a:ext cx="1431375" cy="1078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a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06740" y="1245482"/>
            <a:ext cx="1431375" cy="10936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12700" h="12700"/>
            <a:contourClr>
              <a:srgbClr val="FFFFFF"/>
            </a:contourClr>
          </a:sp3d>
        </p:spPr>
      </p:pic>
      <p:pic>
        <p:nvPicPr>
          <p:cNvPr id="10" name="Image 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624938">
            <a:off x="4482544" y="2171928"/>
            <a:ext cx="1431375" cy="9550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ZoneTexte 15"/>
          <p:cNvSpPr txBox="1"/>
          <p:nvPr/>
        </p:nvSpPr>
        <p:spPr>
          <a:xfrm>
            <a:off x="4471779" y="3003997"/>
            <a:ext cx="1266336" cy="489045"/>
          </a:xfrm>
          <a:prstGeom prst="rect">
            <a:avLst/>
          </a:prstGeom>
          <a:noFill/>
        </p:spPr>
        <p:txBody>
          <a:bodyPr wrap="square" rtlCol="0">
            <a:spAutoFit/>
          </a:bodyPr>
          <a:lstStyle/>
          <a:p>
            <a:pPr>
              <a:lnSpc>
                <a:spcPct val="80000"/>
              </a:lnSpc>
              <a:spcBef>
                <a:spcPts val="270"/>
              </a:spcBef>
              <a:buClr>
                <a:schemeClr val="dk1"/>
              </a:buClr>
              <a:buSzPct val="25000"/>
            </a:pPr>
            <a:endParaRPr lang="fr-FR" sz="311" dirty="0">
              <a:solidFill>
                <a:schemeClr val="accent1"/>
              </a:solidFill>
              <a:latin typeface="Calibri"/>
              <a:ea typeface="Calibri"/>
              <a:cs typeface="Calibri"/>
              <a:sym typeface="Calibri"/>
            </a:endParaRPr>
          </a:p>
          <a:p>
            <a:pPr algn="ctr">
              <a:lnSpc>
                <a:spcPct val="80000"/>
              </a:lnSpc>
              <a:spcBef>
                <a:spcPts val="270"/>
              </a:spcBef>
              <a:buClr>
                <a:schemeClr val="dk1"/>
              </a:buClr>
              <a:buSzPct val="25000"/>
            </a:pPr>
            <a:r>
              <a:rPr lang="fr-FR" sz="895" b="1" dirty="0">
                <a:solidFill>
                  <a:schemeClr val="accent1"/>
                </a:solidFill>
                <a:latin typeface="Calibri"/>
                <a:ea typeface="Calibri"/>
                <a:cs typeface="Calibri"/>
                <a:sym typeface="Calibri"/>
              </a:rPr>
              <a:t>10</a:t>
            </a:r>
            <a:r>
              <a:rPr lang="fr-FR" sz="895" b="1" baseline="30000" dirty="0">
                <a:solidFill>
                  <a:schemeClr val="accent1"/>
                </a:solidFill>
                <a:latin typeface="Calibri"/>
                <a:ea typeface="Calibri"/>
                <a:cs typeface="Calibri"/>
                <a:sym typeface="Calibri"/>
              </a:rPr>
              <a:t>ème</a:t>
            </a:r>
            <a:r>
              <a:rPr lang="fr-FR" sz="895" b="1" dirty="0">
                <a:solidFill>
                  <a:schemeClr val="accent1"/>
                </a:solidFill>
                <a:latin typeface="Calibri"/>
                <a:ea typeface="Calibri"/>
                <a:cs typeface="Calibri"/>
                <a:sym typeface="Calibri"/>
              </a:rPr>
              <a:t> participation de Delphine</a:t>
            </a:r>
          </a:p>
          <a:p>
            <a:pPr algn="ctr">
              <a:lnSpc>
                <a:spcPct val="80000"/>
              </a:lnSpc>
              <a:spcBef>
                <a:spcPts val="270"/>
              </a:spcBef>
              <a:buClr>
                <a:schemeClr val="dk1"/>
              </a:buClr>
              <a:buSzPct val="25000"/>
            </a:pPr>
            <a:endParaRPr lang="fr-FR" sz="497" b="1" dirty="0">
              <a:solidFill>
                <a:schemeClr val="accent1"/>
              </a:solidFill>
              <a:latin typeface="Calibri"/>
              <a:ea typeface="Calibri"/>
              <a:cs typeface="Calibri"/>
              <a:sym typeface="Calibri"/>
            </a:endParaRPr>
          </a:p>
        </p:txBody>
      </p:sp>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7" name="Imag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spTree>
    <p:extLst>
      <p:ext uri="{BB962C8B-B14F-4D97-AF65-F5344CB8AC3E}">
        <p14:creationId xmlns:p14="http://schemas.microsoft.com/office/powerpoint/2010/main" val="17768014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L’équipage 420 </a:t>
            </a:r>
            <a:endParaRPr lang="fr" b="1" dirty="0">
              <a:solidFill>
                <a:srgbClr val="C00000"/>
              </a:solidFill>
            </a:endParaRPr>
          </a:p>
        </p:txBody>
      </p:sp>
      <p:pic>
        <p:nvPicPr>
          <p:cNvPr id="14" name="Image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904651">
            <a:off x="4527241" y="168249"/>
            <a:ext cx="1438776" cy="10765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ZoneTexte 15"/>
          <p:cNvSpPr txBox="1"/>
          <p:nvPr/>
        </p:nvSpPr>
        <p:spPr>
          <a:xfrm>
            <a:off x="4476125" y="2829885"/>
            <a:ext cx="1266336" cy="536878"/>
          </a:xfrm>
          <a:prstGeom prst="rect">
            <a:avLst/>
          </a:prstGeom>
          <a:noFill/>
        </p:spPr>
        <p:txBody>
          <a:bodyPr wrap="square" rtlCol="0">
            <a:spAutoFit/>
          </a:bodyPr>
          <a:lstStyle/>
          <a:p>
            <a:pPr>
              <a:lnSpc>
                <a:spcPct val="80000"/>
              </a:lnSpc>
              <a:spcBef>
                <a:spcPts val="270"/>
              </a:spcBef>
              <a:buClr>
                <a:schemeClr val="dk1"/>
              </a:buClr>
              <a:buSzPct val="25000"/>
            </a:pPr>
            <a:endParaRPr lang="fr-FR" sz="311" dirty="0">
              <a:solidFill>
                <a:schemeClr val="accent1"/>
              </a:solidFill>
              <a:latin typeface="Calibri"/>
              <a:ea typeface="Calibri"/>
              <a:cs typeface="Calibri"/>
              <a:sym typeface="Calibri"/>
            </a:endParaRPr>
          </a:p>
          <a:p>
            <a:pPr algn="ctr">
              <a:lnSpc>
                <a:spcPct val="80000"/>
              </a:lnSpc>
              <a:spcBef>
                <a:spcPts val="270"/>
              </a:spcBef>
              <a:buClr>
                <a:schemeClr val="dk1"/>
              </a:buClr>
              <a:buSzPct val="25000"/>
            </a:pPr>
            <a:endParaRPr lang="fr-FR" sz="497" b="1" dirty="0">
              <a:solidFill>
                <a:schemeClr val="accent1"/>
              </a:solidFill>
              <a:latin typeface="Calibri"/>
              <a:ea typeface="Calibri"/>
              <a:cs typeface="Calibri"/>
              <a:sym typeface="Calibri"/>
            </a:endParaRPr>
          </a:p>
          <a:p>
            <a:pPr algn="ctr">
              <a:lnSpc>
                <a:spcPct val="80000"/>
              </a:lnSpc>
              <a:spcBef>
                <a:spcPts val="270"/>
              </a:spcBef>
              <a:buClr>
                <a:schemeClr val="dk1"/>
              </a:buClr>
              <a:buSzPct val="25000"/>
            </a:pPr>
            <a:r>
              <a:rPr lang="fr-FR" sz="895" b="1" dirty="0">
                <a:solidFill>
                  <a:schemeClr val="accent1"/>
                </a:solidFill>
                <a:latin typeface="Calibri"/>
                <a:ea typeface="Calibri"/>
                <a:cs typeface="Calibri"/>
                <a:sym typeface="Calibri"/>
              </a:rPr>
              <a:t>11</a:t>
            </a:r>
            <a:r>
              <a:rPr lang="fr-FR" sz="895" b="1" baseline="30000" dirty="0">
                <a:solidFill>
                  <a:schemeClr val="accent1"/>
                </a:solidFill>
                <a:latin typeface="Calibri"/>
                <a:ea typeface="Calibri"/>
                <a:cs typeface="Calibri"/>
                <a:sym typeface="Calibri"/>
              </a:rPr>
              <a:t>ème</a:t>
            </a:r>
            <a:r>
              <a:rPr lang="fr-FR" sz="895" b="1" dirty="0">
                <a:solidFill>
                  <a:schemeClr val="accent1"/>
                </a:solidFill>
                <a:latin typeface="Calibri"/>
                <a:ea typeface="Calibri"/>
                <a:cs typeface="Calibri"/>
                <a:sym typeface="Calibri"/>
              </a:rPr>
              <a:t> participation de Christine</a:t>
            </a:r>
          </a:p>
          <a:p>
            <a:endParaRPr lang="fr-FR" sz="311" dirty="0"/>
          </a:p>
        </p:txBody>
      </p:sp>
      <p:pic>
        <p:nvPicPr>
          <p:cNvPr id="12" name="Image 11" descr="Capture d’écran 2016-02-12 à 13.44.03.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7223" y="640056"/>
            <a:ext cx="4150988" cy="2537477"/>
          </a:xfrm>
          <a:prstGeom prst="rect">
            <a:avLst/>
          </a:prstGeom>
        </p:spPr>
      </p:pic>
      <p:pic>
        <p:nvPicPr>
          <p:cNvPr id="4" name="Image 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964039">
            <a:off x="4220643" y="1035514"/>
            <a:ext cx="1431375" cy="9498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Image 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476124" y="1874992"/>
            <a:ext cx="1431375" cy="11080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Image 1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7" name="Image 6"/>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37416" y="2801409"/>
            <a:ext cx="341179" cy="616527"/>
          </a:xfrm>
          <a:prstGeom prst="rect">
            <a:avLst/>
          </a:prstGeom>
        </p:spPr>
      </p:pic>
    </p:spTree>
    <p:extLst>
      <p:ext uri="{BB962C8B-B14F-4D97-AF65-F5344CB8AC3E}">
        <p14:creationId xmlns:p14="http://schemas.microsoft.com/office/powerpoint/2010/main" val="1224538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a:spcBef>
                <a:spcPts val="0"/>
              </a:spcBef>
            </a:pPr>
            <a:r>
              <a:rPr lang="fr-FR" sz="1000" dirty="0">
                <a:solidFill>
                  <a:srgbClr val="000000"/>
                </a:solidFill>
                <a:latin typeface="Calibri" charset="0"/>
                <a:ea typeface="Calibri" charset="0"/>
                <a:cs typeface="Calibri" charset="0"/>
              </a:rPr>
              <a:t>Pour la 4</a:t>
            </a:r>
            <a:r>
              <a:rPr lang="fr-FR" sz="1000" baseline="30000" dirty="0">
                <a:solidFill>
                  <a:srgbClr val="000000"/>
                </a:solidFill>
                <a:latin typeface="Calibri" charset="0"/>
                <a:ea typeface="Calibri" charset="0"/>
                <a:cs typeface="Calibri" charset="0"/>
              </a:rPr>
              <a:t>ème</a:t>
            </a:r>
            <a:r>
              <a:rPr lang="fr-FR" sz="1000" dirty="0">
                <a:solidFill>
                  <a:srgbClr val="000000"/>
                </a:solidFill>
                <a:latin typeface="Calibri" charset="0"/>
                <a:ea typeface="Calibri" charset="0"/>
                <a:cs typeface="Calibri" charset="0"/>
              </a:rPr>
              <a:t> fois, l’équipage 420 va courir pour les </a:t>
            </a:r>
            <a:r>
              <a:rPr lang="fr-FR" sz="1000" dirty="0">
                <a:solidFill>
                  <a:srgbClr val="E36C09"/>
                </a:solidFill>
                <a:latin typeface="Calibri" charset="0"/>
                <a:ea typeface="Calibri" charset="0"/>
                <a:cs typeface="Calibri" charset="0"/>
              </a:rPr>
              <a:t>enfants malades de </a:t>
            </a:r>
            <a:r>
              <a:rPr lang="fr" sz="1000" dirty="0">
                <a:solidFill>
                  <a:srgbClr val="E36C09"/>
                </a:solidFill>
                <a:latin typeface="Calibri" charset="0"/>
                <a:ea typeface="Calibri" charset="0"/>
                <a:cs typeface="Calibri" charset="0"/>
              </a:rPr>
              <a:t>L’hôpital </a:t>
            </a:r>
            <a:r>
              <a:rPr lang="fr-FR" sz="1000" dirty="0">
                <a:solidFill>
                  <a:srgbClr val="E36C09"/>
                </a:solidFill>
                <a:latin typeface="Calibri" charset="0"/>
                <a:ea typeface="Calibri" charset="0"/>
                <a:cs typeface="Calibri" charset="0"/>
              </a:rPr>
              <a:t>N</a:t>
            </a:r>
            <a:r>
              <a:rPr lang="fr" sz="1000" dirty="0" err="1">
                <a:solidFill>
                  <a:srgbClr val="E36C09"/>
                </a:solidFill>
                <a:latin typeface="Calibri" charset="0"/>
                <a:ea typeface="Calibri" charset="0"/>
                <a:cs typeface="Calibri" charset="0"/>
              </a:rPr>
              <a:t>ecke</a:t>
            </a:r>
            <a:r>
              <a:rPr lang="fr-FR" sz="1000" dirty="0">
                <a:solidFill>
                  <a:srgbClr val="E36C09"/>
                </a:solidFill>
                <a:latin typeface="Calibri" charset="0"/>
                <a:ea typeface="Calibri" charset="0"/>
                <a:cs typeface="Calibri" charset="0"/>
              </a:rPr>
              <a:t>r. </a:t>
            </a:r>
          </a:p>
          <a:p>
            <a:pPr>
              <a:spcBef>
                <a:spcPts val="0"/>
              </a:spcBef>
            </a:pPr>
            <a:r>
              <a:rPr lang="fr-FR" sz="1000" dirty="0">
                <a:solidFill>
                  <a:srgbClr val="000000"/>
                </a:solidFill>
                <a:latin typeface="Calibri" charset="0"/>
                <a:ea typeface="Calibri" charset="0"/>
                <a:cs typeface="Calibri" charset="0"/>
              </a:rPr>
              <a:t>Pendant toute la durée de la course</a:t>
            </a:r>
            <a:r>
              <a:rPr lang="fr-FR" sz="1000" dirty="0">
                <a:solidFill>
                  <a:srgbClr val="E36C09"/>
                </a:solidFill>
                <a:latin typeface="Calibri" charset="0"/>
                <a:ea typeface="Calibri" charset="0"/>
                <a:cs typeface="Calibri" charset="0"/>
              </a:rPr>
              <a:t>, l’espace </a:t>
            </a:r>
            <a:r>
              <a:rPr lang="fr-FR" sz="1000" dirty="0" smtClean="0">
                <a:solidFill>
                  <a:srgbClr val="E36C09"/>
                </a:solidFill>
                <a:latin typeface="Calibri" charset="0"/>
                <a:ea typeface="Calibri" charset="0"/>
                <a:cs typeface="Calibri" charset="0"/>
              </a:rPr>
              <a:t>de loisirs plein </a:t>
            </a:r>
            <a:r>
              <a:rPr lang="fr-FR" sz="1000" dirty="0">
                <a:solidFill>
                  <a:srgbClr val="E36C09"/>
                </a:solidFill>
                <a:latin typeface="Calibri" charset="0"/>
                <a:ea typeface="Calibri" charset="0"/>
                <a:cs typeface="Calibri" charset="0"/>
              </a:rPr>
              <a:t>ciel de l’hôpital Necker</a:t>
            </a:r>
            <a:r>
              <a:rPr lang="fr-FR" sz="1000" dirty="0">
                <a:solidFill>
                  <a:srgbClr val="000000"/>
                </a:solidFill>
                <a:latin typeface="Calibri" charset="0"/>
                <a:ea typeface="Calibri" charset="0"/>
                <a:cs typeface="Calibri" charset="0"/>
              </a:rPr>
              <a:t> </a:t>
            </a:r>
            <a:r>
              <a:rPr lang="fr" sz="1000" dirty="0">
                <a:solidFill>
                  <a:srgbClr val="000000"/>
                </a:solidFill>
                <a:latin typeface="Calibri" charset="0"/>
                <a:ea typeface="Calibri" charset="0"/>
                <a:cs typeface="Calibri" charset="0"/>
              </a:rPr>
              <a:t>propose aux enfants et visiteurs </a:t>
            </a:r>
            <a:r>
              <a:rPr lang="fr-FR" sz="1000" dirty="0" smtClean="0">
                <a:solidFill>
                  <a:srgbClr val="000000"/>
                </a:solidFill>
                <a:latin typeface="Calibri" charset="0"/>
                <a:ea typeface="Calibri" charset="0"/>
                <a:cs typeface="Calibri" charset="0"/>
              </a:rPr>
              <a:t>de suivre l’équipage 420 et de nombreuses </a:t>
            </a:r>
            <a:r>
              <a:rPr lang="fr" sz="1000" dirty="0" smtClean="0">
                <a:solidFill>
                  <a:srgbClr val="000000"/>
                </a:solidFill>
                <a:latin typeface="Calibri" charset="0"/>
                <a:ea typeface="Calibri" charset="0"/>
                <a:cs typeface="Calibri" charset="0"/>
              </a:rPr>
              <a:t>animations</a:t>
            </a:r>
            <a:r>
              <a:rPr lang="fr-FR" sz="1000" dirty="0" smtClean="0">
                <a:solidFill>
                  <a:srgbClr val="000000"/>
                </a:solidFill>
                <a:latin typeface="Calibri" charset="0"/>
                <a:ea typeface="Calibri" charset="0"/>
                <a:cs typeface="Calibri" charset="0"/>
              </a:rPr>
              <a:t> seront proposés parmi lesquelles</a:t>
            </a:r>
            <a:r>
              <a:rPr lang="fr" sz="1000" dirty="0" smtClean="0">
                <a:solidFill>
                  <a:srgbClr val="000000"/>
                </a:solidFill>
                <a:latin typeface="Calibri" charset="0"/>
                <a:ea typeface="Calibri" charset="0"/>
                <a:cs typeface="Calibri" charset="0"/>
              </a:rPr>
              <a:t> :</a:t>
            </a:r>
            <a:endParaRPr lang="fr-FR" sz="1000" dirty="0">
              <a:solidFill>
                <a:srgbClr val="000000"/>
              </a:solidFill>
              <a:latin typeface="Calibri" charset="0"/>
              <a:ea typeface="Calibri" charset="0"/>
              <a:cs typeface="Calibri" charset="0"/>
            </a:endParaRPr>
          </a:p>
          <a:p>
            <a:pPr>
              <a:spcBef>
                <a:spcPts val="0"/>
              </a:spcBef>
            </a:pPr>
            <a:endParaRPr lang="fr" sz="1000" dirty="0">
              <a:solidFill>
                <a:srgbClr val="000000"/>
              </a:solidFill>
              <a:latin typeface="Calibri" charset="0"/>
              <a:ea typeface="Calibri" charset="0"/>
              <a:cs typeface="Calibri" charset="0"/>
            </a:endParaRPr>
          </a:p>
          <a:p>
            <a:pPr marL="170416" indent="-156530">
              <a:lnSpc>
                <a:spcPct val="80000"/>
              </a:lnSpc>
              <a:spcBef>
                <a:spcPts val="223"/>
              </a:spcBef>
              <a:buClr>
                <a:schemeClr val="dk1"/>
              </a:buClr>
              <a:buSzPct val="100000"/>
              <a:buFont typeface="Arial"/>
              <a:buChar char="▪"/>
            </a:pPr>
            <a:r>
              <a:rPr lang="fr-FR" sz="1000" dirty="0">
                <a:solidFill>
                  <a:srgbClr val="E36C09"/>
                </a:solidFill>
                <a:latin typeface="Calibri" charset="0"/>
                <a:ea typeface="Calibri" charset="0"/>
                <a:cs typeface="Calibri" charset="0"/>
              </a:rPr>
              <a:t>Atelier</a:t>
            </a:r>
            <a:r>
              <a:rPr lang="fr" sz="1000" dirty="0">
                <a:solidFill>
                  <a:srgbClr val="E36C09"/>
                </a:solidFill>
                <a:latin typeface="Calibri" charset="0"/>
                <a:ea typeface="Calibri" charset="0"/>
                <a:cs typeface="Calibri" charset="0"/>
              </a:rPr>
              <a:t> </a:t>
            </a:r>
            <a:r>
              <a:rPr lang="fr-FR" sz="1000" dirty="0">
                <a:solidFill>
                  <a:srgbClr val="E36C09"/>
                </a:solidFill>
                <a:latin typeface="Calibri" charset="0"/>
                <a:ea typeface="Calibri" charset="0"/>
                <a:cs typeface="Calibri" charset="0"/>
              </a:rPr>
              <a:t>photos </a:t>
            </a:r>
            <a:r>
              <a:rPr lang="fr" sz="1000" dirty="0" smtClean="0">
                <a:latin typeface="Calibri" charset="0"/>
                <a:ea typeface="Calibri" charset="0"/>
                <a:cs typeface="Calibri" charset="0"/>
              </a:rPr>
              <a:t>devant </a:t>
            </a:r>
            <a:r>
              <a:rPr lang="fr" sz="1000" dirty="0">
                <a:latin typeface="Calibri" charset="0"/>
                <a:ea typeface="Calibri" charset="0"/>
                <a:cs typeface="Calibri" charset="0"/>
              </a:rPr>
              <a:t>un </a:t>
            </a:r>
            <a:r>
              <a:rPr lang="fr" sz="1000" dirty="0" err="1">
                <a:latin typeface="Calibri" charset="0"/>
                <a:ea typeface="Calibri" charset="0"/>
                <a:cs typeface="Calibri" charset="0"/>
              </a:rPr>
              <a:t>photocall</a:t>
            </a:r>
            <a:r>
              <a:rPr lang="fr" sz="1000" dirty="0">
                <a:latin typeface="Calibri" charset="0"/>
                <a:ea typeface="Calibri" charset="0"/>
                <a:cs typeface="Calibri" charset="0"/>
              </a:rPr>
              <a:t> du </a:t>
            </a:r>
            <a:r>
              <a:rPr lang="fr" sz="1000" dirty="0" smtClean="0">
                <a:latin typeface="Calibri" charset="0"/>
                <a:ea typeface="Calibri" charset="0"/>
                <a:cs typeface="Calibri" charset="0"/>
              </a:rPr>
              <a:t>désert</a:t>
            </a:r>
            <a:endParaRPr lang="fr" sz="1000" dirty="0">
              <a:latin typeface="Calibri" charset="0"/>
              <a:ea typeface="Calibri" charset="0"/>
              <a:cs typeface="Calibri" charset="0"/>
            </a:endParaRPr>
          </a:p>
          <a:p>
            <a:pPr marL="170416" indent="-156530">
              <a:lnSpc>
                <a:spcPct val="80000"/>
              </a:lnSpc>
              <a:spcBef>
                <a:spcPts val="223"/>
              </a:spcBef>
              <a:buClr>
                <a:schemeClr val="dk1"/>
              </a:buClr>
              <a:buSzPct val="100000"/>
              <a:buFont typeface="Arial"/>
              <a:buChar char="▪"/>
            </a:pPr>
            <a:r>
              <a:rPr lang="fr" sz="1000" dirty="0">
                <a:latin typeface="Calibri" charset="0"/>
                <a:ea typeface="Calibri" charset="0"/>
                <a:cs typeface="Calibri" charset="0"/>
              </a:rPr>
              <a:t>Un atelier de </a:t>
            </a:r>
            <a:r>
              <a:rPr lang="fr" sz="1000" dirty="0" smtClean="0">
                <a:solidFill>
                  <a:srgbClr val="E36C09"/>
                </a:solidFill>
                <a:latin typeface="Calibri" charset="0"/>
                <a:ea typeface="Calibri" charset="0"/>
                <a:cs typeface="Calibri" charset="0"/>
              </a:rPr>
              <a:t>danse</a:t>
            </a:r>
            <a:r>
              <a:rPr lang="fr-FR" sz="1000" dirty="0" smtClean="0">
                <a:solidFill>
                  <a:srgbClr val="E36C09"/>
                </a:solidFill>
                <a:latin typeface="Calibri" charset="0"/>
                <a:ea typeface="Calibri" charset="0"/>
                <a:cs typeface="Calibri" charset="0"/>
              </a:rPr>
              <a:t> et pâtisseries</a:t>
            </a:r>
            <a:r>
              <a:rPr lang="fr" sz="1000" dirty="0" smtClean="0">
                <a:solidFill>
                  <a:srgbClr val="E36C09"/>
                </a:solidFill>
                <a:latin typeface="Calibri" charset="0"/>
                <a:ea typeface="Calibri" charset="0"/>
                <a:cs typeface="Calibri" charset="0"/>
              </a:rPr>
              <a:t> orientale</a:t>
            </a:r>
            <a:r>
              <a:rPr lang="fr-FR" sz="1000" dirty="0" smtClean="0">
                <a:solidFill>
                  <a:srgbClr val="E36C09"/>
                </a:solidFill>
                <a:latin typeface="Calibri" charset="0"/>
                <a:ea typeface="Calibri" charset="0"/>
                <a:cs typeface="Calibri" charset="0"/>
              </a:rPr>
              <a:t>, </a:t>
            </a:r>
          </a:p>
          <a:p>
            <a:pPr marL="170416" indent="-156530">
              <a:lnSpc>
                <a:spcPct val="80000"/>
              </a:lnSpc>
              <a:spcBef>
                <a:spcPts val="223"/>
              </a:spcBef>
              <a:buClr>
                <a:schemeClr val="dk1"/>
              </a:buClr>
              <a:buSzPct val="100000"/>
              <a:buFont typeface="Arial"/>
              <a:buChar char="▪"/>
            </a:pPr>
            <a:r>
              <a:rPr lang="fr" sz="1000" dirty="0">
                <a:latin typeface="Calibri" charset="0"/>
                <a:ea typeface="Calibri" charset="0"/>
                <a:cs typeface="Calibri" charset="0"/>
              </a:rPr>
              <a:t>Un atelier de </a:t>
            </a:r>
            <a:r>
              <a:rPr lang="fr-FR" sz="1000" dirty="0" smtClean="0">
                <a:solidFill>
                  <a:srgbClr val="E36C09"/>
                </a:solidFill>
                <a:latin typeface="Calibri" charset="0"/>
                <a:ea typeface="Calibri" charset="0"/>
                <a:cs typeface="Calibri" charset="0"/>
              </a:rPr>
              <a:t>tatouage au henné, </a:t>
            </a:r>
            <a:endParaRPr lang="fr" sz="1000" dirty="0">
              <a:latin typeface="Calibri" charset="0"/>
              <a:ea typeface="Calibri" charset="0"/>
              <a:cs typeface="Calibri" charset="0"/>
            </a:endParaRPr>
          </a:p>
          <a:p>
            <a:pPr marL="170416" indent="-156530">
              <a:lnSpc>
                <a:spcPct val="80000"/>
              </a:lnSpc>
              <a:spcBef>
                <a:spcPts val="223"/>
              </a:spcBef>
              <a:buClr>
                <a:schemeClr val="dk1"/>
              </a:buClr>
              <a:buSzPct val="100000"/>
              <a:buFont typeface="Arial"/>
              <a:buChar char="▪"/>
            </a:pPr>
            <a:r>
              <a:rPr lang="fr" sz="1000" dirty="0">
                <a:latin typeface="Calibri" charset="0"/>
                <a:ea typeface="Calibri" charset="0"/>
                <a:cs typeface="Calibri" charset="0"/>
              </a:rPr>
              <a:t>Un </a:t>
            </a:r>
            <a:r>
              <a:rPr lang="fr" sz="1000" dirty="0">
                <a:solidFill>
                  <a:srgbClr val="E36C09"/>
                </a:solidFill>
                <a:latin typeface="Calibri" charset="0"/>
                <a:ea typeface="Calibri" charset="0"/>
                <a:cs typeface="Calibri" charset="0"/>
              </a:rPr>
              <a:t>concours de dessin </a:t>
            </a:r>
            <a:r>
              <a:rPr lang="fr" sz="1000" dirty="0">
                <a:latin typeface="Calibri" charset="0"/>
                <a:ea typeface="Calibri" charset="0"/>
                <a:cs typeface="Calibri" charset="0"/>
              </a:rPr>
              <a:t>sur thème du </a:t>
            </a:r>
            <a:r>
              <a:rPr lang="fr-FR" sz="1000" dirty="0" smtClean="0">
                <a:latin typeface="Calibri" charset="0"/>
                <a:ea typeface="Calibri" charset="0"/>
                <a:cs typeface="Calibri" charset="0"/>
              </a:rPr>
              <a:t>désert, </a:t>
            </a:r>
          </a:p>
          <a:p>
            <a:pPr marL="170416" indent="-156530">
              <a:lnSpc>
                <a:spcPct val="80000"/>
              </a:lnSpc>
              <a:spcBef>
                <a:spcPts val="223"/>
              </a:spcBef>
              <a:buClr>
                <a:schemeClr val="dk1"/>
              </a:buClr>
              <a:buSzPct val="100000"/>
              <a:buFont typeface="Arial"/>
              <a:buChar char="▪"/>
            </a:pPr>
            <a:r>
              <a:rPr lang="fr-FR" sz="1000" dirty="0" smtClean="0">
                <a:latin typeface="Calibri" charset="0"/>
                <a:ea typeface="Calibri" charset="0"/>
                <a:cs typeface="Calibri" charset="0"/>
              </a:rPr>
              <a:t>Une </a:t>
            </a:r>
            <a:r>
              <a:rPr lang="fr-FR" sz="1000" dirty="0">
                <a:solidFill>
                  <a:srgbClr val="E36C09"/>
                </a:solidFill>
                <a:latin typeface="Calibri" charset="0"/>
                <a:ea typeface="Calibri" charset="0"/>
                <a:cs typeface="Calibri" charset="0"/>
              </a:rPr>
              <a:t>conférence </a:t>
            </a:r>
            <a:r>
              <a:rPr lang="fr-FR" sz="1000" dirty="0" smtClean="0">
                <a:latin typeface="Calibri" charset="0"/>
                <a:ea typeface="Calibri" charset="0"/>
                <a:cs typeface="Calibri" charset="0"/>
              </a:rPr>
              <a:t>est donnée </a:t>
            </a:r>
            <a:r>
              <a:rPr lang="fr" sz="1000" dirty="0">
                <a:latin typeface="Calibri" charset="0"/>
                <a:ea typeface="Calibri" charset="0"/>
                <a:cs typeface="Calibri" charset="0"/>
              </a:rPr>
              <a:t>sur thème du rallye</a:t>
            </a:r>
            <a:r>
              <a:rPr lang="fr-FR" sz="1000" dirty="0">
                <a:latin typeface="Calibri" charset="0"/>
                <a:ea typeface="Calibri" charset="0"/>
                <a:cs typeface="Calibri" charset="0"/>
              </a:rPr>
              <a:t>, </a:t>
            </a:r>
          </a:p>
          <a:p>
            <a:pPr marL="170416" indent="-156530">
              <a:lnSpc>
                <a:spcPct val="80000"/>
              </a:lnSpc>
              <a:spcBef>
                <a:spcPts val="223"/>
              </a:spcBef>
              <a:buClr>
                <a:schemeClr val="dk1"/>
              </a:buClr>
              <a:buSzPct val="100000"/>
              <a:buFont typeface="Arial"/>
              <a:buChar char="▪"/>
            </a:pPr>
            <a:r>
              <a:rPr lang="fr-FR" sz="1000" dirty="0" smtClean="0">
                <a:latin typeface="Calibri" charset="0"/>
                <a:ea typeface="Calibri" charset="0"/>
                <a:cs typeface="Calibri" charset="0"/>
              </a:rPr>
              <a:t>Au retour, </a:t>
            </a:r>
            <a:r>
              <a:rPr lang="fr-FR" sz="1000" dirty="0">
                <a:solidFill>
                  <a:srgbClr val="E36C09"/>
                </a:solidFill>
                <a:latin typeface="Calibri" charset="0"/>
                <a:ea typeface="Calibri" charset="0"/>
                <a:cs typeface="Calibri" charset="0"/>
              </a:rPr>
              <a:t>les gazelles </a:t>
            </a:r>
            <a:r>
              <a:rPr lang="fr-FR" sz="1000" dirty="0" smtClean="0">
                <a:solidFill>
                  <a:srgbClr val="E36C09"/>
                </a:solidFill>
                <a:latin typeface="Calibri" charset="0"/>
                <a:ea typeface="Calibri" charset="0"/>
                <a:cs typeface="Calibri" charset="0"/>
              </a:rPr>
              <a:t>viendront </a:t>
            </a:r>
            <a:r>
              <a:rPr lang="fr-FR" sz="1000" dirty="0" smtClean="0">
                <a:latin typeface="Calibri" charset="0"/>
                <a:ea typeface="Calibri" charset="0"/>
                <a:cs typeface="Calibri" charset="0"/>
              </a:rPr>
              <a:t>répondre aux questions des enfants et </a:t>
            </a:r>
            <a:r>
              <a:rPr lang="fr-FR" sz="1000" dirty="0">
                <a:solidFill>
                  <a:srgbClr val="E36C09"/>
                </a:solidFill>
                <a:latin typeface="Calibri" charset="0"/>
                <a:ea typeface="Calibri" charset="0"/>
                <a:cs typeface="Calibri" charset="0"/>
              </a:rPr>
              <a:t>présenter le </a:t>
            </a:r>
            <a:r>
              <a:rPr lang="fr-FR" sz="1000" dirty="0" smtClean="0">
                <a:solidFill>
                  <a:srgbClr val="E36C09"/>
                </a:solidFill>
                <a:latin typeface="Calibri" charset="0"/>
                <a:ea typeface="Calibri" charset="0"/>
                <a:cs typeface="Calibri" charset="0"/>
              </a:rPr>
              <a:t>véhicule de course. </a:t>
            </a:r>
            <a:endParaRPr lang="fr" sz="1000" dirty="0">
              <a:solidFill>
                <a:srgbClr val="E36C09"/>
              </a:solidFill>
              <a:latin typeface="Calibri" charset="0"/>
              <a:ea typeface="Calibri" charset="0"/>
              <a:cs typeface="Calibri" charset="0"/>
            </a:endParaRPr>
          </a:p>
          <a:p>
            <a:pPr algn="just">
              <a:lnSpc>
                <a:spcPct val="100000"/>
              </a:lnSpc>
              <a:spcBef>
                <a:spcPts val="0"/>
              </a:spcBef>
            </a:pPr>
            <a:endParaRPr lang="fr-FR" sz="994" dirty="0">
              <a:solidFill>
                <a:srgbClr val="E36C09"/>
              </a:solidFill>
              <a:latin typeface="Calibri" charset="0"/>
              <a:ea typeface="Calibri" charset="0"/>
              <a:cs typeface="Calibri" charset="0"/>
            </a:endParaRPr>
          </a:p>
          <a:p>
            <a:pPr algn="just">
              <a:lnSpc>
                <a:spcPct val="100000"/>
              </a:lnSpc>
              <a:spcBef>
                <a:spcPts val="0"/>
              </a:spcBef>
            </a:pPr>
            <a:endParaRPr lang="fr-FR" sz="994" dirty="0">
              <a:latin typeface="Calibri" charset="0"/>
              <a:ea typeface="Calibri" charset="0"/>
              <a:cs typeface="Calibri" charset="0"/>
            </a:endParaRP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smtClean="0">
                <a:solidFill>
                  <a:srgbClr val="C00000"/>
                </a:solidFill>
              </a:rPr>
              <a:t>Une course dédiée aux enfants malades de </a:t>
            </a:r>
            <a:br>
              <a:rPr lang="fr-FR" b="1" dirty="0" smtClean="0">
                <a:solidFill>
                  <a:srgbClr val="C00000"/>
                </a:solidFill>
              </a:rPr>
            </a:br>
            <a:r>
              <a:rPr lang="fr-FR" b="1" dirty="0" smtClean="0">
                <a:solidFill>
                  <a:srgbClr val="C00000"/>
                </a:solidFill>
              </a:rPr>
              <a:t>l’Hôpital </a:t>
            </a:r>
            <a:r>
              <a:rPr lang="fr-FR" b="1" dirty="0">
                <a:solidFill>
                  <a:srgbClr val="C00000"/>
                </a:solidFill>
              </a:rPr>
              <a:t>Necker </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7725" y="2810886"/>
            <a:ext cx="341179" cy="616527"/>
          </a:xfrm>
          <a:prstGeom prst="rect">
            <a:avLst/>
          </a:prstGeom>
        </p:spPr>
      </p:pic>
      <p:pic>
        <p:nvPicPr>
          <p:cNvPr id="8" name="Picture 2" descr="ogonecker2.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61938" y="2600056"/>
            <a:ext cx="2229691" cy="7016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8525_10154056865818407_3385673416919238092_n.jp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439867" y="77120"/>
            <a:ext cx="1513588" cy="10797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4" name="Picture 8" descr="2439097_10154066339648407_5940870780630945221_n.j"/>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rot="21127036">
            <a:off x="4232540" y="980851"/>
            <a:ext cx="1076288" cy="12258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5" name="Picture 10" descr="2920532_10154056869313407_1105264701007403748_n.j"/>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4545899" y="1941823"/>
            <a:ext cx="1513589" cy="1009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Image 1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spTree>
    <p:extLst>
      <p:ext uri="{BB962C8B-B14F-4D97-AF65-F5344CB8AC3E}">
        <p14:creationId xmlns:p14="http://schemas.microsoft.com/office/powerpoint/2010/main" val="17045956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7" name="Shape 127"/>
          <p:cNvSpPr>
            <a:spLocks noGrp="1"/>
          </p:cNvSpPr>
          <p:nvPr>
            <p:ph type="pic" idx="2"/>
          </p:nvPr>
        </p:nvSpPr>
        <p:spPr>
          <a:xfrm>
            <a:off x="0" y="9475"/>
            <a:ext cx="4153567" cy="3408462"/>
          </a:xfrm>
          <a:prstGeom prst="rect">
            <a:avLst/>
          </a:prstGeom>
          <a:solidFill>
            <a:schemeClr val="bg1"/>
          </a:solidFill>
          <a:ln>
            <a:noFill/>
          </a:ln>
        </p:spPr>
        <p:txBody>
          <a:bodyPr lIns="45438" tIns="45438" rIns="45438" bIns="45438" anchor="t" anchorCtr="0">
            <a:noAutofit/>
          </a:bodyPr>
          <a:lstStyle/>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smtClean="0">
              <a:latin typeface="Calibri"/>
              <a:ea typeface="Calibri"/>
              <a:cs typeface="Calibri"/>
              <a:sym typeface="Calibri"/>
            </a:endParaRPr>
          </a:p>
          <a:p>
            <a:pPr marL="170416" indent="-164104" algn="just">
              <a:lnSpc>
                <a:spcPct val="100000"/>
              </a:lnSpc>
              <a:spcBef>
                <a:spcPts val="0"/>
              </a:spcBef>
              <a:buClr>
                <a:schemeClr val="dk1"/>
              </a:buClr>
              <a:buSzPct val="100000"/>
              <a:buFont typeface="Calibri"/>
              <a:buChar char="•"/>
            </a:pPr>
            <a:endParaRPr lang="fr-FR" sz="994" dirty="0">
              <a:latin typeface="Calibri"/>
              <a:ea typeface="Calibri"/>
              <a:cs typeface="Calibri"/>
              <a:sym typeface="Calibri"/>
            </a:endParaRPr>
          </a:p>
          <a:p>
            <a:pPr marL="6312" algn="just">
              <a:lnSpc>
                <a:spcPct val="100000"/>
              </a:lnSpc>
              <a:spcBef>
                <a:spcPts val="0"/>
              </a:spcBef>
              <a:buClr>
                <a:schemeClr val="dk1"/>
              </a:buClr>
              <a:buSzPct val="100000"/>
            </a:pPr>
            <a:r>
              <a:rPr lang="fr-FR" sz="1100" dirty="0">
                <a:solidFill>
                  <a:schemeClr val="tx1"/>
                </a:solidFill>
                <a:latin typeface="Calibri"/>
                <a:ea typeface="Calibri"/>
                <a:cs typeface="Calibri"/>
              </a:rPr>
              <a:t>Depuis 15 ans, pendant le Rallye </a:t>
            </a:r>
            <a:r>
              <a:rPr lang="fr-FR" sz="1100" dirty="0" smtClean="0">
                <a:solidFill>
                  <a:schemeClr val="tx1"/>
                </a:solidFill>
                <a:latin typeface="Calibri"/>
                <a:ea typeface="Calibri"/>
                <a:cs typeface="Calibri"/>
              </a:rPr>
              <a:t>Aïcha </a:t>
            </a:r>
            <a:r>
              <a:rPr lang="fr-FR" sz="1100" dirty="0">
                <a:solidFill>
                  <a:schemeClr val="tx1"/>
                </a:solidFill>
                <a:latin typeface="Calibri"/>
                <a:ea typeface="Calibri"/>
                <a:cs typeface="Calibri"/>
              </a:rPr>
              <a:t>des Gazelles, </a:t>
            </a:r>
            <a:r>
              <a:rPr lang="fr-FR" sz="1100" dirty="0">
                <a:solidFill>
                  <a:srgbClr val="E36C09"/>
                </a:solidFill>
                <a:latin typeface="Calibri" charset="0"/>
                <a:ea typeface="Calibri" charset="0"/>
                <a:cs typeface="Calibri" charset="0"/>
              </a:rPr>
              <a:t>la caravane médicale itinérante</a:t>
            </a:r>
            <a:r>
              <a:rPr lang="fr-FR" sz="1100" dirty="0" smtClean="0">
                <a:solidFill>
                  <a:schemeClr val="tx1"/>
                </a:solidFill>
                <a:latin typeface="Calibri"/>
                <a:ea typeface="Calibri"/>
                <a:cs typeface="Calibri"/>
              </a:rPr>
              <a:t>, sillonne </a:t>
            </a:r>
            <a:r>
              <a:rPr lang="fr-FR" sz="1100" dirty="0">
                <a:solidFill>
                  <a:schemeClr val="tx1"/>
                </a:solidFill>
                <a:latin typeface="Calibri"/>
                <a:ea typeface="Calibri"/>
                <a:cs typeface="Calibri"/>
              </a:rPr>
              <a:t>le </a:t>
            </a:r>
            <a:r>
              <a:rPr lang="fr-FR" sz="1100" dirty="0" smtClean="0">
                <a:solidFill>
                  <a:schemeClr val="tx1"/>
                </a:solidFill>
                <a:latin typeface="Calibri"/>
                <a:ea typeface="Calibri"/>
                <a:cs typeface="Calibri"/>
              </a:rPr>
              <a:t>désert </a:t>
            </a:r>
            <a:r>
              <a:rPr lang="fr-FR" sz="1100" dirty="0">
                <a:solidFill>
                  <a:schemeClr val="tx1"/>
                </a:solidFill>
                <a:latin typeface="Calibri"/>
                <a:ea typeface="Calibri"/>
                <a:cs typeface="Calibri"/>
              </a:rPr>
              <a:t>afin de donner </a:t>
            </a:r>
            <a:r>
              <a:rPr lang="fr-FR" sz="1100" dirty="0" smtClean="0">
                <a:solidFill>
                  <a:schemeClr val="tx1"/>
                </a:solidFill>
                <a:latin typeface="Calibri"/>
                <a:ea typeface="Calibri"/>
                <a:cs typeface="Calibri"/>
              </a:rPr>
              <a:t>accès </a:t>
            </a:r>
            <a:r>
              <a:rPr lang="fr-FR" sz="1100" dirty="0">
                <a:solidFill>
                  <a:schemeClr val="tx1"/>
                </a:solidFill>
                <a:latin typeface="Calibri"/>
                <a:ea typeface="Calibri"/>
                <a:cs typeface="Calibri"/>
              </a:rPr>
              <a:t>aux soins aux populations les plus </a:t>
            </a:r>
            <a:r>
              <a:rPr lang="fr-FR" sz="1100" dirty="0" smtClean="0">
                <a:solidFill>
                  <a:schemeClr val="tx1"/>
                </a:solidFill>
                <a:latin typeface="Calibri"/>
                <a:ea typeface="Calibri"/>
                <a:cs typeface="Calibri"/>
              </a:rPr>
              <a:t>reculées </a:t>
            </a:r>
            <a:r>
              <a:rPr lang="fr-FR" sz="1100" dirty="0">
                <a:solidFill>
                  <a:schemeClr val="tx1"/>
                </a:solidFill>
                <a:latin typeface="Calibri"/>
                <a:ea typeface="Calibri"/>
                <a:cs typeface="Calibri"/>
              </a:rPr>
              <a:t>du Maroc</a:t>
            </a:r>
            <a:r>
              <a:rPr lang="fr-FR" sz="1193" dirty="0">
                <a:solidFill>
                  <a:schemeClr val="tx1"/>
                </a:solidFill>
                <a:latin typeface="Calibri"/>
                <a:ea typeface="Calibri"/>
                <a:cs typeface="Calibri"/>
              </a:rPr>
              <a:t>. </a:t>
            </a:r>
          </a:p>
        </p:txBody>
      </p:sp>
      <p:sp>
        <p:nvSpPr>
          <p:cNvPr id="5" name="Shape 60"/>
          <p:cNvSpPr txBox="1">
            <a:spLocks noGrp="1"/>
          </p:cNvSpPr>
          <p:nvPr>
            <p:ph type="title"/>
          </p:nvPr>
        </p:nvSpPr>
        <p:spPr>
          <a:xfrm>
            <a:off x="0" y="77120"/>
            <a:ext cx="4153567" cy="465853"/>
          </a:xfrm>
          <a:prstGeom prst="rect">
            <a:avLst/>
          </a:prstGeom>
        </p:spPr>
        <p:txBody>
          <a:bodyPr lIns="45438" tIns="45438" rIns="45438" bIns="45438" anchor="t" anchorCtr="0">
            <a:noAutofit/>
          </a:bodyPr>
          <a:lstStyle/>
          <a:p>
            <a:pPr algn="ctr"/>
            <a:r>
              <a:rPr lang="fr-FR" b="1" dirty="0">
                <a:solidFill>
                  <a:srgbClr val="C00000"/>
                </a:solidFill>
              </a:rPr>
              <a:t>Association cœur de Gazelles</a:t>
            </a:r>
            <a:endParaRPr lang="fr" b="1" dirty="0">
              <a:solidFill>
                <a:srgbClr val="C00000"/>
              </a:solidFill>
            </a:endParaRPr>
          </a:p>
        </p:txBody>
      </p:sp>
      <p:pic>
        <p:nvPicPr>
          <p:cNvPr id="7" name="Imag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3567" y="2778301"/>
            <a:ext cx="341179" cy="616527"/>
          </a:xfrm>
          <a:prstGeom prst="rect">
            <a:avLst/>
          </a:prstGeom>
        </p:spPr>
      </p:pic>
      <p:pic>
        <p:nvPicPr>
          <p:cNvPr id="11" name="Imag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1445" y="1520413"/>
            <a:ext cx="3310676" cy="17790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C:\Users\Cédric\Downloads\association_coeur_de_gazelles.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9213" y="0"/>
            <a:ext cx="684464" cy="729793"/>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Imag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16200000">
            <a:off x="5477349" y="2909194"/>
            <a:ext cx="597469" cy="354742"/>
          </a:xfrm>
          <a:prstGeom prst="rect">
            <a:avLst/>
          </a:prstGeom>
        </p:spPr>
      </p:pic>
      <p:pic>
        <p:nvPicPr>
          <p:cNvPr id="2" name="Image 1"/>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25183" y="9475"/>
            <a:ext cx="1073531" cy="1644442"/>
          </a:xfrm>
          <a:prstGeom prst="rect">
            <a:avLst/>
          </a:prstGeom>
        </p:spPr>
      </p:pic>
      <p:pic>
        <p:nvPicPr>
          <p:cNvPr id="3" name="Image 2"/>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525183" y="1653918"/>
            <a:ext cx="1073531" cy="1687378"/>
          </a:xfrm>
          <a:prstGeom prst="rect">
            <a:avLst/>
          </a:prstGeom>
        </p:spPr>
      </p:pic>
    </p:spTree>
    <p:extLst>
      <p:ext uri="{BB962C8B-B14F-4D97-AF65-F5344CB8AC3E}">
        <p14:creationId xmlns:p14="http://schemas.microsoft.com/office/powerpoint/2010/main" val="1777904426"/>
      </p:ext>
    </p:extLst>
  </p:cSld>
  <p:clrMapOvr>
    <a:masterClrMapping/>
  </p:clrMapOvr>
  <p:timing>
    <p:tnLst>
      <p:par>
        <p:cTn id="1" dur="indefinite" restart="never" nodeType="tmRoot"/>
      </p:par>
    </p:tnLst>
  </p:timing>
</p:sld>
</file>

<file path=ppt/theme/theme1.xml><?xml version="1.0" encoding="utf-8"?>
<a:theme xmlns:a="http://schemas.openxmlformats.org/drawingml/2006/main" name="Type de bois">
  <a:themeElements>
    <a:clrScheme name="Personnalisée 3">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2855C9"/>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3200</TotalTime>
  <Words>1111</Words>
  <Application>Microsoft Macintosh PowerPoint</Application>
  <PresentationFormat>Personnalisé</PresentationFormat>
  <Paragraphs>284</Paragraphs>
  <Slides>27</Slides>
  <Notes>23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27</vt:i4>
      </vt:variant>
    </vt:vector>
  </HeadingPairs>
  <TitlesOfParts>
    <vt:vector size="37" baseType="lpstr">
      <vt:lpstr>Calibri</vt:lpstr>
      <vt:lpstr>Helvetica</vt:lpstr>
      <vt:lpstr>Montserrat</vt:lpstr>
      <vt:lpstr>MS PGothic</vt:lpstr>
      <vt:lpstr>ＭＳ Ｐゴシック</vt:lpstr>
      <vt:lpstr>Noto Sans Symbols</vt:lpstr>
      <vt:lpstr>Rockwell</vt:lpstr>
      <vt:lpstr>Rokkitt</vt:lpstr>
      <vt:lpstr>Arial</vt:lpstr>
      <vt:lpstr>Type de bois</vt:lpstr>
      <vt:lpstr>Rallye Aïcha des Gazelles 2017</vt:lpstr>
      <vt:lpstr>Présentation du rallye en quelques mots </vt:lpstr>
      <vt:lpstr>Présentation du rallye en quelques mots </vt:lpstr>
      <vt:lpstr>Le Rallye 2016 en chiffres </vt:lpstr>
      <vt:lpstr>Le Team 420 </vt:lpstr>
      <vt:lpstr>L’équipage 420 </vt:lpstr>
      <vt:lpstr>L’équipage 420 </vt:lpstr>
      <vt:lpstr>Une course dédiée aux enfants malades de  l’Hôpital Necker </vt:lpstr>
      <vt:lpstr>Association cœur de Gazelles</vt:lpstr>
      <vt:lpstr>Cœur de gazelles c’est quoi ?</vt:lpstr>
      <vt:lpstr>Présentation PowerPoint</vt:lpstr>
      <vt:lpstr>ISO 14001</vt:lpstr>
      <vt:lpstr>Catégorie experte  </vt:lpstr>
      <vt:lpstr>Palmarès du Team 420  </vt:lpstr>
      <vt:lpstr>Dates clés  </vt:lpstr>
      <vt:lpstr>Samedi 18 mars - Nice</vt:lpstr>
      <vt:lpstr>Le parcours 2017</vt:lpstr>
      <vt:lpstr>BFGoodrich® Le PNEU officiel  du TEAM 420 du Rallye Aïcha des Gazelles</vt:lpstr>
      <vt:lpstr>Présentation PowerPoint</vt:lpstr>
      <vt:lpstr>Présentation PowerPoint</vt:lpstr>
      <vt:lpstr> BFGoodrich® All Terrain T/A KO 2</vt:lpstr>
      <vt:lpstr>Présentation PowerPoint</vt:lpstr>
      <vt:lpstr># driver enough</vt:lpstr>
      <vt:lpstr>Journalistes : Vivez l’événement en direct </vt:lpstr>
      <vt:lpstr>Présentation PowerPoint</vt:lpstr>
      <vt:lpstr>Liens utiles pour en savoir plus </vt:lpstr>
      <vt:lpstr>Présentation PowerPoint</vt:lpstr>
    </vt:vector>
  </TitlesOfParts>
  <LinksUpToDate>false</LinksUpToDate>
  <SharedDoc>false</SharedDoc>
  <HyperlinksChanged>false</HyperlinksChanged>
  <AppVersion>15.0031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Rallye Aïcha des Gazelles 2017</dc:title>
  <cp:lastModifiedBy>d.bichoffe@overscan.fr</cp:lastModifiedBy>
  <cp:revision>88</cp:revision>
  <cp:lastPrinted>2017-02-27T20:39:08Z</cp:lastPrinted>
  <dcterms:modified xsi:type="dcterms:W3CDTF">2017-03-08T19:52:09Z</dcterms:modified>
</cp:coreProperties>
</file>